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9" r:id="rId4"/>
  </p:sldMasterIdLst>
  <p:notesMasterIdLst>
    <p:notesMasterId r:id="rId24"/>
  </p:notesMasterIdLst>
  <p:sldIdLst>
    <p:sldId id="536" r:id="rId5"/>
    <p:sldId id="509" r:id="rId6"/>
    <p:sldId id="545" r:id="rId7"/>
    <p:sldId id="546" r:id="rId8"/>
    <p:sldId id="538" r:id="rId9"/>
    <p:sldId id="547" r:id="rId10"/>
    <p:sldId id="556" r:id="rId11"/>
    <p:sldId id="548" r:id="rId12"/>
    <p:sldId id="541" r:id="rId13"/>
    <p:sldId id="543" r:id="rId14"/>
    <p:sldId id="542" r:id="rId15"/>
    <p:sldId id="549" r:id="rId16"/>
    <p:sldId id="550" r:id="rId17"/>
    <p:sldId id="551" r:id="rId18"/>
    <p:sldId id="555" r:id="rId19"/>
    <p:sldId id="552" r:id="rId20"/>
    <p:sldId id="553" r:id="rId21"/>
    <p:sldId id="554" r:id="rId22"/>
    <p:sldId id="518" r:id="rId23"/>
  </p:sldIdLst>
  <p:sldSz cx="9144000" cy="5143500" type="screen16x9"/>
  <p:notesSz cx="6858000" cy="9144000"/>
  <p:embeddedFontLst>
    <p:embeddedFont>
      <p:font typeface="Raleway" pitchFamily="2" charset="77"/>
      <p:regular r:id="rId25"/>
      <p:bold r:id="rId26"/>
      <p:italic r:id="rId27"/>
      <p:boldItalic r:id="rId28"/>
    </p:embeddedFont>
    <p:embeddedFont>
      <p:font typeface="Raleway Light" pitchFamily="2" charset="77"/>
      <p:regular r:id="rId29"/>
      <p:italic r:id="rId30"/>
    </p:embeddedFont>
    <p:embeddedFont>
      <p:font typeface="Raleway Medium" pitchFamily="2" charset="77"/>
      <p:regular r:id="rId31"/>
      <p:italic r:id="rId32"/>
    </p:embeddedFont>
    <p:embeddedFont>
      <p:font typeface="Raleway SemiBold" pitchFamily="2" charset="77"/>
      <p:regular r:id="rId33"/>
      <p:bold r:id="rId34"/>
      <p:italic r:id="rId35"/>
      <p:boldItalic r:id="rId36"/>
    </p:embeddedFont>
    <p:embeddedFont>
      <p:font typeface="Roboto" panose="02000000000000000000" pitchFamily="2" charset="0"/>
      <p:regular r:id="rId37"/>
      <p:bold r:id="rId38"/>
      <p:italic r:id="rId39"/>
      <p:boldItalic r:id="rId40"/>
    </p:embeddedFont>
    <p:embeddedFont>
      <p:font typeface="Roboto Black" panose="02000000000000000000" pitchFamily="2" charset="0"/>
      <p:bold r:id="rId41"/>
      <p:italic r:id="rId42"/>
      <p:boldItalic r:id="rId43"/>
    </p:embeddedFont>
    <p:embeddedFont>
      <p:font typeface="Roboto Light" panose="02000000000000000000" pitchFamily="2" charset="0"/>
      <p:regular r:id="rId44"/>
      <p:italic r:id="rId45"/>
    </p:embeddedFont>
    <p:embeddedFont>
      <p:font typeface="Roboto Medium" panose="02000000000000000000" pitchFamily="2" charset="0"/>
      <p:regular r:id="rId46"/>
      <p:italic r:id="rId47"/>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716" userDrawn="1">
          <p15:clr>
            <a:srgbClr val="A4A3A4"/>
          </p15:clr>
        </p15:guide>
        <p15:guide id="2" pos="290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0D3586-FF52-7D7F-5B01-D005C4274BC4}" name="Ruben Garcia" initials="RG" userId="S::ruben@certiverse.com::a4ea9087-91b8-4fb4-9add-efd7649251bc" providerId="AD"/>
  <p188:author id="{0EA475D1-6B8B-A401-ACD4-91E54CB7C2EB}" name="Andria Brown" initials="AB" userId="S::andria@certiverse.com::7b4d6a1c-c1f3-4171-96ad-0d9bb8f185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y Beth Mohn" initials="" lastIdx="2" clrIdx="0"/>
  <p:cmAuthor id="2" name="Mary Beth Mohn" initials="MM" lastIdx="5" clrIdx="1">
    <p:extLst>
      <p:ext uri="{19B8F6BF-5375-455C-9EA6-DF929625EA0E}">
        <p15:presenceInfo xmlns:p15="http://schemas.microsoft.com/office/powerpoint/2012/main" userId="S::marybeth@certiverse.com::d454da6b-6257-466c-a2ef-5475adeab04b" providerId="AD"/>
      </p:ext>
    </p:extLst>
  </p:cmAuthor>
  <p:cmAuthor id="3" name="Andria Brown" initials="AB" lastIdx="2" clrIdx="2">
    <p:extLst>
      <p:ext uri="{19B8F6BF-5375-455C-9EA6-DF929625EA0E}">
        <p15:presenceInfo xmlns:p15="http://schemas.microsoft.com/office/powerpoint/2012/main" userId="S::andria@certiverse.com::7b4d6a1c-c1f3-4171-96ad-0d9bb8f1853d" providerId="AD"/>
      </p:ext>
    </p:extLst>
  </p:cmAuthor>
  <p:cmAuthor id="4" name="Patrick Coates" initials="PC" lastIdx="1" clrIdx="3">
    <p:extLst>
      <p:ext uri="{19B8F6BF-5375-455C-9EA6-DF929625EA0E}">
        <p15:presenceInfo xmlns:p15="http://schemas.microsoft.com/office/powerpoint/2012/main" userId="S::patrick@certiverse.com::bc436fb4-b153-4b06-a78d-d4c7959d8c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30C3"/>
    <a:srgbClr val="780C8A"/>
    <a:srgbClr val="C73AF1"/>
    <a:srgbClr val="EB2466"/>
    <a:srgbClr val="6D74FF"/>
    <a:srgbClr val="572778"/>
    <a:srgbClr val="006CB7"/>
    <a:srgbClr val="666BF1"/>
    <a:srgbClr val="4C0399"/>
    <a:srgbClr val="5727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53A1C-DF11-2147-9D51-EB0FBA46B81E}" v="7" dt="2024-06-12T19:17:44.357"/>
  </p1510:revLst>
</p1510:revInfo>
</file>

<file path=ppt/tableStyles.xml><?xml version="1.0" encoding="utf-8"?>
<a:tblStyleLst xmlns:a="http://schemas.openxmlformats.org/drawingml/2006/main" def="{CB8F55BA-1D26-4A3C-8808-3F048720A6A3}">
  <a:tblStyle styleId="{CB8F55BA-1D26-4A3C-8808-3F048720A6A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F1B525-2FAF-47DF-B33A-905AB876B22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9"/>
  </p:normalViewPr>
  <p:slideViewPr>
    <p:cSldViewPr snapToGrid="0">
      <p:cViewPr>
        <p:scale>
          <a:sx n="157" d="100"/>
          <a:sy n="157" d="100"/>
        </p:scale>
        <p:origin x="320" y="-224"/>
      </p:cViewPr>
      <p:guideLst>
        <p:guide orient="horz" pos="1716"/>
        <p:guide pos="290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17.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40C881-C057-4BDF-879D-A516F0A49795}"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29849997-EB61-4DAB-8854-E762AF08B53E}">
      <dgm:prSet phldrT="[Text]"/>
      <dgm:spPr/>
      <dgm:t>
        <a:bodyPr/>
        <a:lstStyle/>
        <a:p>
          <a:r>
            <a:rPr lang="en-US"/>
            <a:t>Job Task Analysis</a:t>
          </a:r>
        </a:p>
      </dgm:t>
    </dgm:pt>
    <dgm:pt modelId="{41EC9587-920D-4F3F-8AAA-B0B1722E9C47}" type="parTrans" cxnId="{09C9B6CA-81A4-4B64-8F31-E5C4C16F401C}">
      <dgm:prSet/>
      <dgm:spPr/>
      <dgm:t>
        <a:bodyPr/>
        <a:lstStyle/>
        <a:p>
          <a:endParaRPr lang="en-US"/>
        </a:p>
      </dgm:t>
    </dgm:pt>
    <dgm:pt modelId="{7A14E683-7162-4A23-8431-F3FBAF241FEC}" type="sibTrans" cxnId="{09C9B6CA-81A4-4B64-8F31-E5C4C16F401C}">
      <dgm:prSet>
        <dgm:style>
          <a:lnRef idx="2">
            <a:schemeClr val="dk1"/>
          </a:lnRef>
          <a:fillRef idx="0">
            <a:schemeClr val="dk1"/>
          </a:fillRef>
          <a:effectRef idx="1">
            <a:schemeClr val="dk1"/>
          </a:effectRef>
          <a:fontRef idx="minor">
            <a:schemeClr val="tx1"/>
          </a:fontRef>
        </dgm:style>
      </dgm:prSet>
      <dgm:spPr>
        <a:ln>
          <a:solidFill>
            <a:srgbClr val="C73AF1"/>
          </a:solidFill>
          <a:tailEnd type="triangle" w="med" len="sm"/>
        </a:ln>
      </dgm:spPr>
      <dgm:t>
        <a:bodyPr/>
        <a:lstStyle/>
        <a:p>
          <a:endParaRPr lang="en-US"/>
        </a:p>
      </dgm:t>
    </dgm:pt>
    <dgm:pt modelId="{AC99161D-0B0B-4022-98D2-6055E2B4877A}">
      <dgm:prSet phldrT="[Text]"/>
      <dgm:spPr>
        <a:solidFill>
          <a:schemeClr val="accent1">
            <a:lumMod val="75000"/>
          </a:schemeClr>
        </a:solidFill>
      </dgm:spPr>
      <dgm:t>
        <a:bodyPr/>
        <a:lstStyle/>
        <a:p>
          <a:r>
            <a:rPr lang="en-US"/>
            <a:t>Exam Blueprint</a:t>
          </a:r>
        </a:p>
      </dgm:t>
    </dgm:pt>
    <dgm:pt modelId="{15719BEB-8970-47DB-90BE-02C978803B7E}" type="parTrans" cxnId="{E0EA9E6A-36AB-4DD7-9FBC-FEFB0D02EDC4}">
      <dgm:prSet/>
      <dgm:spPr/>
      <dgm:t>
        <a:bodyPr/>
        <a:lstStyle/>
        <a:p>
          <a:endParaRPr lang="en-US"/>
        </a:p>
      </dgm:t>
    </dgm:pt>
    <dgm:pt modelId="{122113EA-B833-4770-B5B9-2DC1C1555C10}" type="sibTrans" cxnId="{E0EA9E6A-36AB-4DD7-9FBC-FEFB0D02EDC4}">
      <dgm:prSet>
        <dgm:style>
          <a:lnRef idx="2">
            <a:schemeClr val="dk1"/>
          </a:lnRef>
          <a:fillRef idx="0">
            <a:schemeClr val="dk1"/>
          </a:fillRef>
          <a:effectRef idx="1">
            <a:schemeClr val="dk1"/>
          </a:effectRef>
          <a:fontRef idx="minor">
            <a:schemeClr val="tx1"/>
          </a:fontRef>
        </dgm:style>
      </dgm:prSet>
      <dgm:spPr>
        <a:ln>
          <a:solidFill>
            <a:srgbClr val="C73AF1"/>
          </a:solidFill>
          <a:tailEnd type="triangle" w="med" len="sm"/>
        </a:ln>
      </dgm:spPr>
      <dgm:t>
        <a:bodyPr/>
        <a:lstStyle/>
        <a:p>
          <a:endParaRPr lang="en-US"/>
        </a:p>
      </dgm:t>
    </dgm:pt>
    <dgm:pt modelId="{6E4FF34F-5656-4598-A098-57624C368E4E}">
      <dgm:prSet phldrT="[Text]"/>
      <dgm:spPr/>
      <dgm:t>
        <a:bodyPr/>
        <a:lstStyle/>
        <a:p>
          <a:r>
            <a:rPr lang="en-US"/>
            <a:t>Item Writing</a:t>
          </a:r>
        </a:p>
      </dgm:t>
    </dgm:pt>
    <dgm:pt modelId="{58E11C29-C5A7-4853-9883-9EDC078A92C0}" type="parTrans" cxnId="{7B7D55F1-985B-4410-B7A9-132EFC699DBA}">
      <dgm:prSet/>
      <dgm:spPr/>
      <dgm:t>
        <a:bodyPr/>
        <a:lstStyle/>
        <a:p>
          <a:endParaRPr lang="en-US"/>
        </a:p>
      </dgm:t>
    </dgm:pt>
    <dgm:pt modelId="{DD2B308D-E872-410D-AFD1-0B4071F476FB}" type="sibTrans" cxnId="{7B7D55F1-985B-4410-B7A9-132EFC699DBA}">
      <dgm:prSet>
        <dgm:style>
          <a:lnRef idx="2">
            <a:schemeClr val="dk1"/>
          </a:lnRef>
          <a:fillRef idx="0">
            <a:schemeClr val="dk1"/>
          </a:fillRef>
          <a:effectRef idx="1">
            <a:schemeClr val="dk1"/>
          </a:effectRef>
          <a:fontRef idx="minor">
            <a:schemeClr val="tx1"/>
          </a:fontRef>
        </dgm:style>
      </dgm:prSet>
      <dgm:spPr>
        <a:ln>
          <a:solidFill>
            <a:srgbClr val="C73AF1"/>
          </a:solidFill>
          <a:tailEnd type="triangle" w="med" len="sm"/>
        </a:ln>
      </dgm:spPr>
      <dgm:t>
        <a:bodyPr/>
        <a:lstStyle/>
        <a:p>
          <a:endParaRPr lang="en-US"/>
        </a:p>
      </dgm:t>
    </dgm:pt>
    <dgm:pt modelId="{A1B0A93E-CF1E-46F8-8630-FD58EAEBD355}">
      <dgm:prSet phldrT="[Text]"/>
      <dgm:spPr/>
      <dgm:t>
        <a:bodyPr/>
        <a:lstStyle/>
        <a:p>
          <a:r>
            <a:rPr lang="en-US"/>
            <a:t>Beta Testing &amp; Analysis</a:t>
          </a:r>
        </a:p>
      </dgm:t>
    </dgm:pt>
    <dgm:pt modelId="{35D517CB-D435-4A4E-B322-2A04010C462D}" type="parTrans" cxnId="{6B5ADD9D-E26E-46DC-B9E3-0B433728D52E}">
      <dgm:prSet/>
      <dgm:spPr/>
      <dgm:t>
        <a:bodyPr/>
        <a:lstStyle/>
        <a:p>
          <a:endParaRPr lang="en-US"/>
        </a:p>
      </dgm:t>
    </dgm:pt>
    <dgm:pt modelId="{16758075-FD7B-4090-9389-BA65375EB35C}" type="sibTrans" cxnId="{6B5ADD9D-E26E-46DC-B9E3-0B433728D52E}">
      <dgm:prSet>
        <dgm:style>
          <a:lnRef idx="2">
            <a:schemeClr val="dk1"/>
          </a:lnRef>
          <a:fillRef idx="0">
            <a:schemeClr val="dk1"/>
          </a:fillRef>
          <a:effectRef idx="1">
            <a:schemeClr val="dk1"/>
          </a:effectRef>
          <a:fontRef idx="minor">
            <a:schemeClr val="tx1"/>
          </a:fontRef>
        </dgm:style>
      </dgm:prSet>
      <dgm:spPr>
        <a:ln>
          <a:solidFill>
            <a:srgbClr val="C73AF1"/>
          </a:solidFill>
          <a:tailEnd type="triangle" w="med" len="sm"/>
        </a:ln>
      </dgm:spPr>
      <dgm:t>
        <a:bodyPr/>
        <a:lstStyle/>
        <a:p>
          <a:endParaRPr lang="en-US"/>
        </a:p>
      </dgm:t>
    </dgm:pt>
    <dgm:pt modelId="{CEE07E0E-F6A7-465A-8465-0B4E93532F94}">
      <dgm:prSet phldrT="[Text]"/>
      <dgm:spPr/>
      <dgm:t>
        <a:bodyPr/>
        <a:lstStyle/>
        <a:p>
          <a:r>
            <a:rPr lang="en-US"/>
            <a:t>Standard Setting</a:t>
          </a:r>
        </a:p>
      </dgm:t>
    </dgm:pt>
    <dgm:pt modelId="{BF1CB247-35FB-467F-B5A9-AC2D4FD1794E}" type="parTrans" cxnId="{76E738B8-CEA0-4BAF-A3FE-B331A433C682}">
      <dgm:prSet/>
      <dgm:spPr/>
      <dgm:t>
        <a:bodyPr/>
        <a:lstStyle/>
        <a:p>
          <a:endParaRPr lang="en-US"/>
        </a:p>
      </dgm:t>
    </dgm:pt>
    <dgm:pt modelId="{57938FD1-7802-48FB-93C1-0A10941015D1}" type="sibTrans" cxnId="{76E738B8-CEA0-4BAF-A3FE-B331A433C682}">
      <dgm:prSet>
        <dgm:style>
          <a:lnRef idx="2">
            <a:schemeClr val="dk1"/>
          </a:lnRef>
          <a:fillRef idx="0">
            <a:schemeClr val="dk1"/>
          </a:fillRef>
          <a:effectRef idx="1">
            <a:schemeClr val="dk1"/>
          </a:effectRef>
          <a:fontRef idx="minor">
            <a:schemeClr val="tx1"/>
          </a:fontRef>
        </dgm:style>
      </dgm:prSet>
      <dgm:spPr>
        <a:ln>
          <a:solidFill>
            <a:srgbClr val="C73AF1"/>
          </a:solidFill>
          <a:tailEnd type="triangle" w="med" len="sm"/>
        </a:ln>
      </dgm:spPr>
      <dgm:t>
        <a:bodyPr/>
        <a:lstStyle/>
        <a:p>
          <a:endParaRPr lang="en-US"/>
        </a:p>
      </dgm:t>
    </dgm:pt>
    <dgm:pt modelId="{0573F44B-3BDE-4E1B-ABEF-E5E7B7E078C7}">
      <dgm:prSet phldrT="[Text]"/>
      <dgm:spPr/>
      <dgm:t>
        <a:bodyPr/>
        <a:lstStyle/>
        <a:p>
          <a:r>
            <a:rPr lang="en-US"/>
            <a:t>Creating Forms &amp; Scoring</a:t>
          </a:r>
        </a:p>
      </dgm:t>
    </dgm:pt>
    <dgm:pt modelId="{55FE30DE-2102-4E9E-8C3C-06BF8AAA4C35}" type="parTrans" cxnId="{7882FBB4-9D22-450B-B92C-5BE10BC72D4B}">
      <dgm:prSet/>
      <dgm:spPr/>
      <dgm:t>
        <a:bodyPr/>
        <a:lstStyle/>
        <a:p>
          <a:endParaRPr lang="en-US"/>
        </a:p>
      </dgm:t>
    </dgm:pt>
    <dgm:pt modelId="{E3E1655F-543E-4B24-894A-C314C9FF8420}" type="sibTrans" cxnId="{7882FBB4-9D22-450B-B92C-5BE10BC72D4B}">
      <dgm:prSet>
        <dgm:style>
          <a:lnRef idx="2">
            <a:schemeClr val="dk1"/>
          </a:lnRef>
          <a:fillRef idx="0">
            <a:schemeClr val="dk1"/>
          </a:fillRef>
          <a:effectRef idx="1">
            <a:schemeClr val="dk1"/>
          </a:effectRef>
          <a:fontRef idx="minor">
            <a:schemeClr val="tx1"/>
          </a:fontRef>
        </dgm:style>
      </dgm:prSet>
      <dgm:spPr>
        <a:ln>
          <a:solidFill>
            <a:srgbClr val="C73AF1"/>
          </a:solidFill>
          <a:tailEnd type="triangle" w="med" len="sm"/>
        </a:ln>
      </dgm:spPr>
      <dgm:t>
        <a:bodyPr/>
        <a:lstStyle/>
        <a:p>
          <a:endParaRPr lang="en-US"/>
        </a:p>
      </dgm:t>
    </dgm:pt>
    <dgm:pt modelId="{60C7F207-6605-4791-BB4B-590345627623}">
      <dgm:prSet phldrT="[Text]"/>
      <dgm:spPr/>
      <dgm:t>
        <a:bodyPr/>
        <a:lstStyle/>
        <a:p>
          <a:r>
            <a:rPr lang="en-US"/>
            <a:t>Exam Delivery</a:t>
          </a:r>
        </a:p>
      </dgm:t>
    </dgm:pt>
    <dgm:pt modelId="{EFCDA8DF-14C7-46FB-876D-AF18804F29BB}" type="parTrans" cxnId="{16A8EC09-5CBF-405F-939E-FA72C3C936B6}">
      <dgm:prSet/>
      <dgm:spPr/>
      <dgm:t>
        <a:bodyPr/>
        <a:lstStyle/>
        <a:p>
          <a:endParaRPr lang="en-US"/>
        </a:p>
      </dgm:t>
    </dgm:pt>
    <dgm:pt modelId="{7C6D5909-2D6C-4513-A5E7-3BDA9D64B1AA}" type="sibTrans" cxnId="{16A8EC09-5CBF-405F-939E-FA72C3C936B6}">
      <dgm:prSet/>
      <dgm:spPr/>
      <dgm:t>
        <a:bodyPr/>
        <a:lstStyle/>
        <a:p>
          <a:endParaRPr lang="en-US"/>
        </a:p>
      </dgm:t>
    </dgm:pt>
    <dgm:pt modelId="{2CA6F42B-E491-454A-A359-C1C0C5881FC9}" type="pres">
      <dgm:prSet presAssocID="{0840C881-C057-4BDF-879D-A516F0A49795}" presName="Name0" presStyleCnt="0">
        <dgm:presLayoutVars>
          <dgm:dir/>
          <dgm:resizeHandles val="exact"/>
        </dgm:presLayoutVars>
      </dgm:prSet>
      <dgm:spPr/>
    </dgm:pt>
    <dgm:pt modelId="{E2DE177E-F498-4B12-B3AB-86B6F02479BF}" type="pres">
      <dgm:prSet presAssocID="{29849997-EB61-4DAB-8854-E762AF08B53E}" presName="node" presStyleLbl="node1" presStyleIdx="0" presStyleCnt="7">
        <dgm:presLayoutVars>
          <dgm:bulletEnabled val="1"/>
        </dgm:presLayoutVars>
      </dgm:prSet>
      <dgm:spPr/>
    </dgm:pt>
    <dgm:pt modelId="{9769B6E8-CCDD-43F4-81E4-891C0F991EC5}" type="pres">
      <dgm:prSet presAssocID="{7A14E683-7162-4A23-8431-F3FBAF241FEC}" presName="sibTrans" presStyleLbl="sibTrans1D1" presStyleIdx="0" presStyleCnt="6"/>
      <dgm:spPr/>
    </dgm:pt>
    <dgm:pt modelId="{8336A4BA-0271-4A29-B171-49D728A8FC63}" type="pres">
      <dgm:prSet presAssocID="{7A14E683-7162-4A23-8431-F3FBAF241FEC}" presName="connectorText" presStyleLbl="sibTrans1D1" presStyleIdx="0" presStyleCnt="6"/>
      <dgm:spPr/>
    </dgm:pt>
    <dgm:pt modelId="{2FB74AF8-B8BB-46BF-8121-AE31A12845AF}" type="pres">
      <dgm:prSet presAssocID="{AC99161D-0B0B-4022-98D2-6055E2B4877A}" presName="node" presStyleLbl="node1" presStyleIdx="1" presStyleCnt="7">
        <dgm:presLayoutVars>
          <dgm:bulletEnabled val="1"/>
        </dgm:presLayoutVars>
      </dgm:prSet>
      <dgm:spPr/>
    </dgm:pt>
    <dgm:pt modelId="{25184F81-2A9B-49E5-8880-84B1326BAD8A}" type="pres">
      <dgm:prSet presAssocID="{122113EA-B833-4770-B5B9-2DC1C1555C10}" presName="sibTrans" presStyleLbl="sibTrans1D1" presStyleIdx="1" presStyleCnt="6"/>
      <dgm:spPr/>
    </dgm:pt>
    <dgm:pt modelId="{DD242E1C-01A0-42C1-B230-FEFFCA582023}" type="pres">
      <dgm:prSet presAssocID="{122113EA-B833-4770-B5B9-2DC1C1555C10}" presName="connectorText" presStyleLbl="sibTrans1D1" presStyleIdx="1" presStyleCnt="6"/>
      <dgm:spPr/>
    </dgm:pt>
    <dgm:pt modelId="{1B1CC27C-6DFD-4F70-BF29-356A822E190F}" type="pres">
      <dgm:prSet presAssocID="{6E4FF34F-5656-4598-A098-57624C368E4E}" presName="node" presStyleLbl="node1" presStyleIdx="2" presStyleCnt="7">
        <dgm:presLayoutVars>
          <dgm:bulletEnabled val="1"/>
        </dgm:presLayoutVars>
      </dgm:prSet>
      <dgm:spPr/>
    </dgm:pt>
    <dgm:pt modelId="{ED1A75D0-315B-43CE-8AE4-91ACA322236F}" type="pres">
      <dgm:prSet presAssocID="{DD2B308D-E872-410D-AFD1-0B4071F476FB}" presName="sibTrans" presStyleLbl="sibTrans1D1" presStyleIdx="2" presStyleCnt="6"/>
      <dgm:spPr/>
    </dgm:pt>
    <dgm:pt modelId="{CED8F472-3C18-4BD3-9261-3B92F5FD7E71}" type="pres">
      <dgm:prSet presAssocID="{DD2B308D-E872-410D-AFD1-0B4071F476FB}" presName="connectorText" presStyleLbl="sibTrans1D1" presStyleIdx="2" presStyleCnt="6"/>
      <dgm:spPr/>
    </dgm:pt>
    <dgm:pt modelId="{5BF89692-E35F-41D3-8DD4-84AF1671FC9F}" type="pres">
      <dgm:prSet presAssocID="{A1B0A93E-CF1E-46F8-8630-FD58EAEBD355}" presName="node" presStyleLbl="node1" presStyleIdx="3" presStyleCnt="7">
        <dgm:presLayoutVars>
          <dgm:bulletEnabled val="1"/>
        </dgm:presLayoutVars>
      </dgm:prSet>
      <dgm:spPr/>
    </dgm:pt>
    <dgm:pt modelId="{B320B7D7-E1A5-46B7-8186-D6985BB58842}" type="pres">
      <dgm:prSet presAssocID="{16758075-FD7B-4090-9389-BA65375EB35C}" presName="sibTrans" presStyleLbl="sibTrans1D1" presStyleIdx="3" presStyleCnt="6"/>
      <dgm:spPr/>
    </dgm:pt>
    <dgm:pt modelId="{A6E36F90-75F4-4B95-9036-4ED75D194207}" type="pres">
      <dgm:prSet presAssocID="{16758075-FD7B-4090-9389-BA65375EB35C}" presName="connectorText" presStyleLbl="sibTrans1D1" presStyleIdx="3" presStyleCnt="6"/>
      <dgm:spPr/>
    </dgm:pt>
    <dgm:pt modelId="{0E0EB89A-F031-478B-BD9A-1F1B84D0CEF0}" type="pres">
      <dgm:prSet presAssocID="{CEE07E0E-F6A7-465A-8465-0B4E93532F94}" presName="node" presStyleLbl="node1" presStyleIdx="4" presStyleCnt="7">
        <dgm:presLayoutVars>
          <dgm:bulletEnabled val="1"/>
        </dgm:presLayoutVars>
      </dgm:prSet>
      <dgm:spPr/>
    </dgm:pt>
    <dgm:pt modelId="{88DA2D4B-2B53-49B5-9207-EF09E6F8FDE3}" type="pres">
      <dgm:prSet presAssocID="{57938FD1-7802-48FB-93C1-0A10941015D1}" presName="sibTrans" presStyleLbl="sibTrans1D1" presStyleIdx="4" presStyleCnt="6"/>
      <dgm:spPr/>
    </dgm:pt>
    <dgm:pt modelId="{E675A1BB-B45F-4BA6-98A1-99C55978F87E}" type="pres">
      <dgm:prSet presAssocID="{57938FD1-7802-48FB-93C1-0A10941015D1}" presName="connectorText" presStyleLbl="sibTrans1D1" presStyleIdx="4" presStyleCnt="6"/>
      <dgm:spPr/>
    </dgm:pt>
    <dgm:pt modelId="{7D5DCE73-EBF1-4477-9765-7A31AFF0C06A}" type="pres">
      <dgm:prSet presAssocID="{0573F44B-3BDE-4E1B-ABEF-E5E7B7E078C7}" presName="node" presStyleLbl="node1" presStyleIdx="5" presStyleCnt="7">
        <dgm:presLayoutVars>
          <dgm:bulletEnabled val="1"/>
        </dgm:presLayoutVars>
      </dgm:prSet>
      <dgm:spPr/>
    </dgm:pt>
    <dgm:pt modelId="{FEB0BD88-8F19-4540-8D78-43DC63D2ACF0}" type="pres">
      <dgm:prSet presAssocID="{E3E1655F-543E-4B24-894A-C314C9FF8420}" presName="sibTrans" presStyleLbl="sibTrans1D1" presStyleIdx="5" presStyleCnt="6"/>
      <dgm:spPr/>
    </dgm:pt>
    <dgm:pt modelId="{0F597B37-4AD9-48B0-BD41-9C5F3E56123F}" type="pres">
      <dgm:prSet presAssocID="{E3E1655F-543E-4B24-894A-C314C9FF8420}" presName="connectorText" presStyleLbl="sibTrans1D1" presStyleIdx="5" presStyleCnt="6"/>
      <dgm:spPr/>
    </dgm:pt>
    <dgm:pt modelId="{DE085F6D-2FA5-46FC-A1BC-111163ECCBF7}" type="pres">
      <dgm:prSet presAssocID="{60C7F207-6605-4791-BB4B-590345627623}" presName="node" presStyleLbl="node1" presStyleIdx="6" presStyleCnt="7">
        <dgm:presLayoutVars>
          <dgm:bulletEnabled val="1"/>
        </dgm:presLayoutVars>
      </dgm:prSet>
      <dgm:spPr/>
    </dgm:pt>
  </dgm:ptLst>
  <dgm:cxnLst>
    <dgm:cxn modelId="{16A8EC09-5CBF-405F-939E-FA72C3C936B6}" srcId="{0840C881-C057-4BDF-879D-A516F0A49795}" destId="{60C7F207-6605-4791-BB4B-590345627623}" srcOrd="6" destOrd="0" parTransId="{EFCDA8DF-14C7-46FB-876D-AF18804F29BB}" sibTransId="{7C6D5909-2D6C-4513-A5E7-3BDA9D64B1AA}"/>
    <dgm:cxn modelId="{BD511A1C-4EDB-4783-A4E0-76905C9AF588}" type="presOf" srcId="{E3E1655F-543E-4B24-894A-C314C9FF8420}" destId="{0F597B37-4AD9-48B0-BD41-9C5F3E56123F}" srcOrd="1" destOrd="0" presId="urn:microsoft.com/office/officeart/2005/8/layout/bProcess3"/>
    <dgm:cxn modelId="{16C6863A-9977-4CB0-AD60-A02774E0AFD5}" type="presOf" srcId="{29849997-EB61-4DAB-8854-E762AF08B53E}" destId="{E2DE177E-F498-4B12-B3AB-86B6F02479BF}" srcOrd="0" destOrd="0" presId="urn:microsoft.com/office/officeart/2005/8/layout/bProcess3"/>
    <dgm:cxn modelId="{F8BBC63A-8B91-4433-B5FC-D58CDCB3A992}" type="presOf" srcId="{60C7F207-6605-4791-BB4B-590345627623}" destId="{DE085F6D-2FA5-46FC-A1BC-111163ECCBF7}" srcOrd="0" destOrd="0" presId="urn:microsoft.com/office/officeart/2005/8/layout/bProcess3"/>
    <dgm:cxn modelId="{935A4D48-37A0-454C-8B61-3F7E1FDACE34}" type="presOf" srcId="{7A14E683-7162-4A23-8431-F3FBAF241FEC}" destId="{9769B6E8-CCDD-43F4-81E4-891C0F991EC5}" srcOrd="0" destOrd="0" presId="urn:microsoft.com/office/officeart/2005/8/layout/bProcess3"/>
    <dgm:cxn modelId="{F26DD058-B1CB-493F-9B5C-D6943DE9477A}" type="presOf" srcId="{57938FD1-7802-48FB-93C1-0A10941015D1}" destId="{88DA2D4B-2B53-49B5-9207-EF09E6F8FDE3}" srcOrd="0" destOrd="0" presId="urn:microsoft.com/office/officeart/2005/8/layout/bProcess3"/>
    <dgm:cxn modelId="{93F1D35F-6F23-4EE1-ACE0-42CE5FD22D8A}" type="presOf" srcId="{AC99161D-0B0B-4022-98D2-6055E2B4877A}" destId="{2FB74AF8-B8BB-46BF-8121-AE31A12845AF}" srcOrd="0" destOrd="0" presId="urn:microsoft.com/office/officeart/2005/8/layout/bProcess3"/>
    <dgm:cxn modelId="{EC054466-0C01-4F62-9837-A60DE5A6ED58}" type="presOf" srcId="{7A14E683-7162-4A23-8431-F3FBAF241FEC}" destId="{8336A4BA-0271-4A29-B171-49D728A8FC63}" srcOrd="1" destOrd="0" presId="urn:microsoft.com/office/officeart/2005/8/layout/bProcess3"/>
    <dgm:cxn modelId="{E0EA9E6A-36AB-4DD7-9FBC-FEFB0D02EDC4}" srcId="{0840C881-C057-4BDF-879D-A516F0A49795}" destId="{AC99161D-0B0B-4022-98D2-6055E2B4877A}" srcOrd="1" destOrd="0" parTransId="{15719BEB-8970-47DB-90BE-02C978803B7E}" sibTransId="{122113EA-B833-4770-B5B9-2DC1C1555C10}"/>
    <dgm:cxn modelId="{7C2FFF6D-FA5E-40FB-9369-4B3DA695B3C2}" type="presOf" srcId="{122113EA-B833-4770-B5B9-2DC1C1555C10}" destId="{DD242E1C-01A0-42C1-B230-FEFFCA582023}" srcOrd="1" destOrd="0" presId="urn:microsoft.com/office/officeart/2005/8/layout/bProcess3"/>
    <dgm:cxn modelId="{4042A38E-FF31-457A-BD0C-4B89D6E484C9}" type="presOf" srcId="{122113EA-B833-4770-B5B9-2DC1C1555C10}" destId="{25184F81-2A9B-49E5-8880-84B1326BAD8A}" srcOrd="0" destOrd="0" presId="urn:microsoft.com/office/officeart/2005/8/layout/bProcess3"/>
    <dgm:cxn modelId="{80DCB78F-1B8F-4F43-9BC4-95E46A4FBA5A}" type="presOf" srcId="{6E4FF34F-5656-4598-A098-57624C368E4E}" destId="{1B1CC27C-6DFD-4F70-BF29-356A822E190F}" srcOrd="0" destOrd="0" presId="urn:microsoft.com/office/officeart/2005/8/layout/bProcess3"/>
    <dgm:cxn modelId="{26F02D96-1707-42E2-8ABD-07FF8FBBA7D3}" type="presOf" srcId="{DD2B308D-E872-410D-AFD1-0B4071F476FB}" destId="{ED1A75D0-315B-43CE-8AE4-91ACA322236F}" srcOrd="0" destOrd="0" presId="urn:microsoft.com/office/officeart/2005/8/layout/bProcess3"/>
    <dgm:cxn modelId="{6B5ADD9D-E26E-46DC-B9E3-0B433728D52E}" srcId="{0840C881-C057-4BDF-879D-A516F0A49795}" destId="{A1B0A93E-CF1E-46F8-8630-FD58EAEBD355}" srcOrd="3" destOrd="0" parTransId="{35D517CB-D435-4A4E-B322-2A04010C462D}" sibTransId="{16758075-FD7B-4090-9389-BA65375EB35C}"/>
    <dgm:cxn modelId="{32A38AA8-237B-4BC9-A61D-C83952180B49}" type="presOf" srcId="{0573F44B-3BDE-4E1B-ABEF-E5E7B7E078C7}" destId="{7D5DCE73-EBF1-4477-9765-7A31AFF0C06A}" srcOrd="0" destOrd="0" presId="urn:microsoft.com/office/officeart/2005/8/layout/bProcess3"/>
    <dgm:cxn modelId="{5064AAB4-C830-4BB3-AE77-BF05FAE10D56}" type="presOf" srcId="{16758075-FD7B-4090-9389-BA65375EB35C}" destId="{B320B7D7-E1A5-46B7-8186-D6985BB58842}" srcOrd="0" destOrd="0" presId="urn:microsoft.com/office/officeart/2005/8/layout/bProcess3"/>
    <dgm:cxn modelId="{7882FBB4-9D22-450B-B92C-5BE10BC72D4B}" srcId="{0840C881-C057-4BDF-879D-A516F0A49795}" destId="{0573F44B-3BDE-4E1B-ABEF-E5E7B7E078C7}" srcOrd="5" destOrd="0" parTransId="{55FE30DE-2102-4E9E-8C3C-06BF8AAA4C35}" sibTransId="{E3E1655F-543E-4B24-894A-C314C9FF8420}"/>
    <dgm:cxn modelId="{76E738B8-CEA0-4BAF-A3FE-B331A433C682}" srcId="{0840C881-C057-4BDF-879D-A516F0A49795}" destId="{CEE07E0E-F6A7-465A-8465-0B4E93532F94}" srcOrd="4" destOrd="0" parTransId="{BF1CB247-35FB-467F-B5A9-AC2D4FD1794E}" sibTransId="{57938FD1-7802-48FB-93C1-0A10941015D1}"/>
    <dgm:cxn modelId="{329DD0BC-E05C-4F7D-997D-BB2F00228599}" type="presOf" srcId="{57938FD1-7802-48FB-93C1-0A10941015D1}" destId="{E675A1BB-B45F-4BA6-98A1-99C55978F87E}" srcOrd="1" destOrd="0" presId="urn:microsoft.com/office/officeart/2005/8/layout/bProcess3"/>
    <dgm:cxn modelId="{3C9C8DC0-D256-4AAF-B2E7-5D725CD02565}" type="presOf" srcId="{DD2B308D-E872-410D-AFD1-0B4071F476FB}" destId="{CED8F472-3C18-4BD3-9261-3B92F5FD7E71}" srcOrd="1" destOrd="0" presId="urn:microsoft.com/office/officeart/2005/8/layout/bProcess3"/>
    <dgm:cxn modelId="{09C9B6CA-81A4-4B64-8F31-E5C4C16F401C}" srcId="{0840C881-C057-4BDF-879D-A516F0A49795}" destId="{29849997-EB61-4DAB-8854-E762AF08B53E}" srcOrd="0" destOrd="0" parTransId="{41EC9587-920D-4F3F-8AAA-B0B1722E9C47}" sibTransId="{7A14E683-7162-4A23-8431-F3FBAF241FEC}"/>
    <dgm:cxn modelId="{68756FCF-1B1D-4C09-840B-5B6B0E0FDA42}" type="presOf" srcId="{E3E1655F-543E-4B24-894A-C314C9FF8420}" destId="{FEB0BD88-8F19-4540-8D78-43DC63D2ACF0}" srcOrd="0" destOrd="0" presId="urn:microsoft.com/office/officeart/2005/8/layout/bProcess3"/>
    <dgm:cxn modelId="{925852D6-24DF-4817-A688-69962D3CFD54}" type="presOf" srcId="{16758075-FD7B-4090-9389-BA65375EB35C}" destId="{A6E36F90-75F4-4B95-9036-4ED75D194207}" srcOrd="1" destOrd="0" presId="urn:microsoft.com/office/officeart/2005/8/layout/bProcess3"/>
    <dgm:cxn modelId="{4A459ED9-0743-4F7D-9521-38ED7FD45E50}" type="presOf" srcId="{0840C881-C057-4BDF-879D-A516F0A49795}" destId="{2CA6F42B-E491-454A-A359-C1C0C5881FC9}" srcOrd="0" destOrd="0" presId="urn:microsoft.com/office/officeart/2005/8/layout/bProcess3"/>
    <dgm:cxn modelId="{9649B6E4-85D9-4778-8865-4D7664A3CFF5}" type="presOf" srcId="{A1B0A93E-CF1E-46F8-8630-FD58EAEBD355}" destId="{5BF89692-E35F-41D3-8DD4-84AF1671FC9F}" srcOrd="0" destOrd="0" presId="urn:microsoft.com/office/officeart/2005/8/layout/bProcess3"/>
    <dgm:cxn modelId="{C28F18EB-108D-4FB1-853B-6BB780DC06C7}" type="presOf" srcId="{CEE07E0E-F6A7-465A-8465-0B4E93532F94}" destId="{0E0EB89A-F031-478B-BD9A-1F1B84D0CEF0}" srcOrd="0" destOrd="0" presId="urn:microsoft.com/office/officeart/2005/8/layout/bProcess3"/>
    <dgm:cxn modelId="{7B7D55F1-985B-4410-B7A9-132EFC699DBA}" srcId="{0840C881-C057-4BDF-879D-A516F0A49795}" destId="{6E4FF34F-5656-4598-A098-57624C368E4E}" srcOrd="2" destOrd="0" parTransId="{58E11C29-C5A7-4853-9883-9EDC078A92C0}" sibTransId="{DD2B308D-E872-410D-AFD1-0B4071F476FB}"/>
    <dgm:cxn modelId="{28113B22-EE3A-47C8-A81C-3CB1A288C716}" type="presParOf" srcId="{2CA6F42B-E491-454A-A359-C1C0C5881FC9}" destId="{E2DE177E-F498-4B12-B3AB-86B6F02479BF}" srcOrd="0" destOrd="0" presId="urn:microsoft.com/office/officeart/2005/8/layout/bProcess3"/>
    <dgm:cxn modelId="{DCC17807-D911-44B8-BDE4-94651E8D9485}" type="presParOf" srcId="{2CA6F42B-E491-454A-A359-C1C0C5881FC9}" destId="{9769B6E8-CCDD-43F4-81E4-891C0F991EC5}" srcOrd="1" destOrd="0" presId="urn:microsoft.com/office/officeart/2005/8/layout/bProcess3"/>
    <dgm:cxn modelId="{B51F3AF7-4E3B-4598-B63E-931D4A86541F}" type="presParOf" srcId="{9769B6E8-CCDD-43F4-81E4-891C0F991EC5}" destId="{8336A4BA-0271-4A29-B171-49D728A8FC63}" srcOrd="0" destOrd="0" presId="urn:microsoft.com/office/officeart/2005/8/layout/bProcess3"/>
    <dgm:cxn modelId="{8C2919D2-25EF-40E8-A106-56CCAD1F7219}" type="presParOf" srcId="{2CA6F42B-E491-454A-A359-C1C0C5881FC9}" destId="{2FB74AF8-B8BB-46BF-8121-AE31A12845AF}" srcOrd="2" destOrd="0" presId="urn:microsoft.com/office/officeart/2005/8/layout/bProcess3"/>
    <dgm:cxn modelId="{892C1D2A-7079-4C4D-8FA5-52187C5C3567}" type="presParOf" srcId="{2CA6F42B-E491-454A-A359-C1C0C5881FC9}" destId="{25184F81-2A9B-49E5-8880-84B1326BAD8A}" srcOrd="3" destOrd="0" presId="urn:microsoft.com/office/officeart/2005/8/layout/bProcess3"/>
    <dgm:cxn modelId="{12C7689E-19E9-4965-8C12-7FE377B16171}" type="presParOf" srcId="{25184F81-2A9B-49E5-8880-84B1326BAD8A}" destId="{DD242E1C-01A0-42C1-B230-FEFFCA582023}" srcOrd="0" destOrd="0" presId="urn:microsoft.com/office/officeart/2005/8/layout/bProcess3"/>
    <dgm:cxn modelId="{C0E69AF9-0EBD-4797-A3E6-87F072E6A3D9}" type="presParOf" srcId="{2CA6F42B-E491-454A-A359-C1C0C5881FC9}" destId="{1B1CC27C-6DFD-4F70-BF29-356A822E190F}" srcOrd="4" destOrd="0" presId="urn:microsoft.com/office/officeart/2005/8/layout/bProcess3"/>
    <dgm:cxn modelId="{51405AB2-72F7-475B-8676-9A482616E96E}" type="presParOf" srcId="{2CA6F42B-E491-454A-A359-C1C0C5881FC9}" destId="{ED1A75D0-315B-43CE-8AE4-91ACA322236F}" srcOrd="5" destOrd="0" presId="urn:microsoft.com/office/officeart/2005/8/layout/bProcess3"/>
    <dgm:cxn modelId="{B14626CD-8808-40C2-941C-98CFB6E3BE58}" type="presParOf" srcId="{ED1A75D0-315B-43CE-8AE4-91ACA322236F}" destId="{CED8F472-3C18-4BD3-9261-3B92F5FD7E71}" srcOrd="0" destOrd="0" presId="urn:microsoft.com/office/officeart/2005/8/layout/bProcess3"/>
    <dgm:cxn modelId="{29E75C1B-6E50-4F4C-85A8-E0B9066FD19A}" type="presParOf" srcId="{2CA6F42B-E491-454A-A359-C1C0C5881FC9}" destId="{5BF89692-E35F-41D3-8DD4-84AF1671FC9F}" srcOrd="6" destOrd="0" presId="urn:microsoft.com/office/officeart/2005/8/layout/bProcess3"/>
    <dgm:cxn modelId="{243112FC-7CAA-4A58-B039-C944007E6337}" type="presParOf" srcId="{2CA6F42B-E491-454A-A359-C1C0C5881FC9}" destId="{B320B7D7-E1A5-46B7-8186-D6985BB58842}" srcOrd="7" destOrd="0" presId="urn:microsoft.com/office/officeart/2005/8/layout/bProcess3"/>
    <dgm:cxn modelId="{5069E231-3517-46C2-BE5A-126DF0D88CFF}" type="presParOf" srcId="{B320B7D7-E1A5-46B7-8186-D6985BB58842}" destId="{A6E36F90-75F4-4B95-9036-4ED75D194207}" srcOrd="0" destOrd="0" presId="urn:microsoft.com/office/officeart/2005/8/layout/bProcess3"/>
    <dgm:cxn modelId="{FC5D8AFB-3AA7-4E1D-804B-6236DDC6EA2C}" type="presParOf" srcId="{2CA6F42B-E491-454A-A359-C1C0C5881FC9}" destId="{0E0EB89A-F031-478B-BD9A-1F1B84D0CEF0}" srcOrd="8" destOrd="0" presId="urn:microsoft.com/office/officeart/2005/8/layout/bProcess3"/>
    <dgm:cxn modelId="{E8192C26-0E35-4C74-9670-8CD7CA0D709D}" type="presParOf" srcId="{2CA6F42B-E491-454A-A359-C1C0C5881FC9}" destId="{88DA2D4B-2B53-49B5-9207-EF09E6F8FDE3}" srcOrd="9" destOrd="0" presId="urn:microsoft.com/office/officeart/2005/8/layout/bProcess3"/>
    <dgm:cxn modelId="{A199BFC2-489E-4652-948F-36E7B4706777}" type="presParOf" srcId="{88DA2D4B-2B53-49B5-9207-EF09E6F8FDE3}" destId="{E675A1BB-B45F-4BA6-98A1-99C55978F87E}" srcOrd="0" destOrd="0" presId="urn:microsoft.com/office/officeart/2005/8/layout/bProcess3"/>
    <dgm:cxn modelId="{B8F932DE-4FC9-4691-95AC-1D6A2DAF29F8}" type="presParOf" srcId="{2CA6F42B-E491-454A-A359-C1C0C5881FC9}" destId="{7D5DCE73-EBF1-4477-9765-7A31AFF0C06A}" srcOrd="10" destOrd="0" presId="urn:microsoft.com/office/officeart/2005/8/layout/bProcess3"/>
    <dgm:cxn modelId="{92D4E9F0-42BE-45B9-BD83-985018CEE963}" type="presParOf" srcId="{2CA6F42B-E491-454A-A359-C1C0C5881FC9}" destId="{FEB0BD88-8F19-4540-8D78-43DC63D2ACF0}" srcOrd="11" destOrd="0" presId="urn:microsoft.com/office/officeart/2005/8/layout/bProcess3"/>
    <dgm:cxn modelId="{90065BE7-9F03-402F-8884-425F1447AF79}" type="presParOf" srcId="{FEB0BD88-8F19-4540-8D78-43DC63D2ACF0}" destId="{0F597B37-4AD9-48B0-BD41-9C5F3E56123F}" srcOrd="0" destOrd="0" presId="urn:microsoft.com/office/officeart/2005/8/layout/bProcess3"/>
    <dgm:cxn modelId="{8B6BDDFC-B44A-4E24-AD1E-FCCC13F2A100}" type="presParOf" srcId="{2CA6F42B-E491-454A-A359-C1C0C5881FC9}" destId="{DE085F6D-2FA5-46FC-A1BC-111163ECCBF7}" srcOrd="12" destOrd="0" presId="urn:microsoft.com/office/officeart/2005/8/layout/bProcess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9B6E8-CCDD-43F4-81E4-891C0F991EC5}">
      <dsp:nvSpPr>
        <dsp:cNvPr id="0" name=""/>
        <dsp:cNvSpPr/>
      </dsp:nvSpPr>
      <dsp:spPr>
        <a:xfrm>
          <a:off x="861132" y="497274"/>
          <a:ext cx="167394" cy="91440"/>
        </a:xfrm>
        <a:custGeom>
          <a:avLst/>
          <a:gdLst/>
          <a:ahLst/>
          <a:cxnLst/>
          <a:rect l="0" t="0" r="0" b="0"/>
          <a:pathLst>
            <a:path>
              <a:moveTo>
                <a:pt x="0" y="45720"/>
              </a:moveTo>
              <a:lnTo>
                <a:pt x="167394" y="45720"/>
              </a:lnTo>
            </a:path>
          </a:pathLst>
        </a:custGeom>
        <a:noFill/>
        <a:ln w="25400" cap="flat" cmpd="sng" algn="ctr">
          <a:solidFill>
            <a:srgbClr val="C73AF1"/>
          </a:solidFill>
          <a:prstDash val="solid"/>
          <a:tailEnd type="triangle" w="med" len="sm"/>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39879" y="542004"/>
        <a:ext cx="9899" cy="1979"/>
      </dsp:txXfrm>
    </dsp:sp>
    <dsp:sp modelId="{E2DE177E-F498-4B12-B3AB-86B6F02479BF}">
      <dsp:nvSpPr>
        <dsp:cNvPr id="0" name=""/>
        <dsp:cNvSpPr/>
      </dsp:nvSpPr>
      <dsp:spPr>
        <a:xfrm>
          <a:off x="2088" y="284740"/>
          <a:ext cx="860843" cy="516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Job Task Analysis</a:t>
          </a:r>
        </a:p>
      </dsp:txBody>
      <dsp:txXfrm>
        <a:off x="2088" y="284740"/>
        <a:ext cx="860843" cy="516506"/>
      </dsp:txXfrm>
    </dsp:sp>
    <dsp:sp modelId="{25184F81-2A9B-49E5-8880-84B1326BAD8A}">
      <dsp:nvSpPr>
        <dsp:cNvPr id="0" name=""/>
        <dsp:cNvSpPr/>
      </dsp:nvSpPr>
      <dsp:spPr>
        <a:xfrm>
          <a:off x="1919970" y="497274"/>
          <a:ext cx="167394" cy="91440"/>
        </a:xfrm>
        <a:custGeom>
          <a:avLst/>
          <a:gdLst/>
          <a:ahLst/>
          <a:cxnLst/>
          <a:rect l="0" t="0" r="0" b="0"/>
          <a:pathLst>
            <a:path>
              <a:moveTo>
                <a:pt x="0" y="45720"/>
              </a:moveTo>
              <a:lnTo>
                <a:pt x="167394" y="45720"/>
              </a:lnTo>
            </a:path>
          </a:pathLst>
        </a:custGeom>
        <a:noFill/>
        <a:ln w="25400" cap="flat" cmpd="sng" algn="ctr">
          <a:solidFill>
            <a:srgbClr val="C73AF1"/>
          </a:solidFill>
          <a:prstDash val="solid"/>
          <a:tailEnd type="triangle" w="med" len="sm"/>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8717" y="542004"/>
        <a:ext cx="9899" cy="1979"/>
      </dsp:txXfrm>
    </dsp:sp>
    <dsp:sp modelId="{2FB74AF8-B8BB-46BF-8121-AE31A12845AF}">
      <dsp:nvSpPr>
        <dsp:cNvPr id="0" name=""/>
        <dsp:cNvSpPr/>
      </dsp:nvSpPr>
      <dsp:spPr>
        <a:xfrm>
          <a:off x="1060926" y="284740"/>
          <a:ext cx="860843" cy="516506"/>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Exam Blueprint</a:t>
          </a:r>
        </a:p>
      </dsp:txBody>
      <dsp:txXfrm>
        <a:off x="1060926" y="284740"/>
        <a:ext cx="860843" cy="516506"/>
      </dsp:txXfrm>
    </dsp:sp>
    <dsp:sp modelId="{ED1A75D0-315B-43CE-8AE4-91ACA322236F}">
      <dsp:nvSpPr>
        <dsp:cNvPr id="0" name=""/>
        <dsp:cNvSpPr/>
      </dsp:nvSpPr>
      <dsp:spPr>
        <a:xfrm>
          <a:off x="2978807" y="497274"/>
          <a:ext cx="167394" cy="91440"/>
        </a:xfrm>
        <a:custGeom>
          <a:avLst/>
          <a:gdLst/>
          <a:ahLst/>
          <a:cxnLst/>
          <a:rect l="0" t="0" r="0" b="0"/>
          <a:pathLst>
            <a:path>
              <a:moveTo>
                <a:pt x="0" y="45720"/>
              </a:moveTo>
              <a:lnTo>
                <a:pt x="167394" y="45720"/>
              </a:lnTo>
            </a:path>
          </a:pathLst>
        </a:custGeom>
        <a:noFill/>
        <a:ln w="25400" cap="flat" cmpd="sng" algn="ctr">
          <a:solidFill>
            <a:srgbClr val="C73AF1"/>
          </a:solidFill>
          <a:prstDash val="solid"/>
          <a:tailEnd type="triangle" w="med" len="sm"/>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7555" y="542004"/>
        <a:ext cx="9899" cy="1979"/>
      </dsp:txXfrm>
    </dsp:sp>
    <dsp:sp modelId="{1B1CC27C-6DFD-4F70-BF29-356A822E190F}">
      <dsp:nvSpPr>
        <dsp:cNvPr id="0" name=""/>
        <dsp:cNvSpPr/>
      </dsp:nvSpPr>
      <dsp:spPr>
        <a:xfrm>
          <a:off x="2119764" y="284740"/>
          <a:ext cx="860843" cy="516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Item Writing</a:t>
          </a:r>
        </a:p>
      </dsp:txBody>
      <dsp:txXfrm>
        <a:off x="2119764" y="284740"/>
        <a:ext cx="860843" cy="516506"/>
      </dsp:txXfrm>
    </dsp:sp>
    <dsp:sp modelId="{B320B7D7-E1A5-46B7-8186-D6985BB58842}">
      <dsp:nvSpPr>
        <dsp:cNvPr id="0" name=""/>
        <dsp:cNvSpPr/>
      </dsp:nvSpPr>
      <dsp:spPr>
        <a:xfrm>
          <a:off x="4037645" y="497274"/>
          <a:ext cx="167394" cy="91440"/>
        </a:xfrm>
        <a:custGeom>
          <a:avLst/>
          <a:gdLst/>
          <a:ahLst/>
          <a:cxnLst/>
          <a:rect l="0" t="0" r="0" b="0"/>
          <a:pathLst>
            <a:path>
              <a:moveTo>
                <a:pt x="0" y="45720"/>
              </a:moveTo>
              <a:lnTo>
                <a:pt x="167394" y="45720"/>
              </a:lnTo>
            </a:path>
          </a:pathLst>
        </a:custGeom>
        <a:noFill/>
        <a:ln w="25400" cap="flat" cmpd="sng" algn="ctr">
          <a:solidFill>
            <a:srgbClr val="C73AF1"/>
          </a:solidFill>
          <a:prstDash val="solid"/>
          <a:tailEnd type="triangle" w="med" len="sm"/>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16393" y="542004"/>
        <a:ext cx="9899" cy="1979"/>
      </dsp:txXfrm>
    </dsp:sp>
    <dsp:sp modelId="{5BF89692-E35F-41D3-8DD4-84AF1671FC9F}">
      <dsp:nvSpPr>
        <dsp:cNvPr id="0" name=""/>
        <dsp:cNvSpPr/>
      </dsp:nvSpPr>
      <dsp:spPr>
        <a:xfrm>
          <a:off x="3178602" y="284740"/>
          <a:ext cx="860843" cy="516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Beta Testing &amp; Analysis</a:t>
          </a:r>
        </a:p>
      </dsp:txBody>
      <dsp:txXfrm>
        <a:off x="3178602" y="284740"/>
        <a:ext cx="860843" cy="516506"/>
      </dsp:txXfrm>
    </dsp:sp>
    <dsp:sp modelId="{88DA2D4B-2B53-49B5-9207-EF09E6F8FDE3}">
      <dsp:nvSpPr>
        <dsp:cNvPr id="0" name=""/>
        <dsp:cNvSpPr/>
      </dsp:nvSpPr>
      <dsp:spPr>
        <a:xfrm>
          <a:off x="5096483" y="497274"/>
          <a:ext cx="167394" cy="91440"/>
        </a:xfrm>
        <a:custGeom>
          <a:avLst/>
          <a:gdLst/>
          <a:ahLst/>
          <a:cxnLst/>
          <a:rect l="0" t="0" r="0" b="0"/>
          <a:pathLst>
            <a:path>
              <a:moveTo>
                <a:pt x="0" y="45720"/>
              </a:moveTo>
              <a:lnTo>
                <a:pt x="167394" y="45720"/>
              </a:lnTo>
            </a:path>
          </a:pathLst>
        </a:custGeom>
        <a:noFill/>
        <a:ln w="25400" cap="flat" cmpd="sng" algn="ctr">
          <a:solidFill>
            <a:srgbClr val="C73AF1"/>
          </a:solidFill>
          <a:prstDash val="solid"/>
          <a:tailEnd type="triangle" w="med" len="sm"/>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75231" y="542004"/>
        <a:ext cx="9899" cy="1979"/>
      </dsp:txXfrm>
    </dsp:sp>
    <dsp:sp modelId="{0E0EB89A-F031-478B-BD9A-1F1B84D0CEF0}">
      <dsp:nvSpPr>
        <dsp:cNvPr id="0" name=""/>
        <dsp:cNvSpPr/>
      </dsp:nvSpPr>
      <dsp:spPr>
        <a:xfrm>
          <a:off x="4237440" y="284740"/>
          <a:ext cx="860843" cy="516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Standard Setting</a:t>
          </a:r>
        </a:p>
      </dsp:txBody>
      <dsp:txXfrm>
        <a:off x="4237440" y="284740"/>
        <a:ext cx="860843" cy="516506"/>
      </dsp:txXfrm>
    </dsp:sp>
    <dsp:sp modelId="{FEB0BD88-8F19-4540-8D78-43DC63D2ACF0}">
      <dsp:nvSpPr>
        <dsp:cNvPr id="0" name=""/>
        <dsp:cNvSpPr/>
      </dsp:nvSpPr>
      <dsp:spPr>
        <a:xfrm>
          <a:off x="6155321" y="497274"/>
          <a:ext cx="167394" cy="91440"/>
        </a:xfrm>
        <a:custGeom>
          <a:avLst/>
          <a:gdLst/>
          <a:ahLst/>
          <a:cxnLst/>
          <a:rect l="0" t="0" r="0" b="0"/>
          <a:pathLst>
            <a:path>
              <a:moveTo>
                <a:pt x="0" y="45720"/>
              </a:moveTo>
              <a:lnTo>
                <a:pt x="167394" y="45720"/>
              </a:lnTo>
            </a:path>
          </a:pathLst>
        </a:custGeom>
        <a:noFill/>
        <a:ln w="25400" cap="flat" cmpd="sng" algn="ctr">
          <a:solidFill>
            <a:srgbClr val="C73AF1"/>
          </a:solidFill>
          <a:prstDash val="solid"/>
          <a:tailEnd type="triangle" w="med" len="sm"/>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34069" y="542004"/>
        <a:ext cx="9899" cy="1979"/>
      </dsp:txXfrm>
    </dsp:sp>
    <dsp:sp modelId="{7D5DCE73-EBF1-4477-9765-7A31AFF0C06A}">
      <dsp:nvSpPr>
        <dsp:cNvPr id="0" name=""/>
        <dsp:cNvSpPr/>
      </dsp:nvSpPr>
      <dsp:spPr>
        <a:xfrm>
          <a:off x="5296277" y="284740"/>
          <a:ext cx="860843" cy="516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Creating Forms &amp; Scoring</a:t>
          </a:r>
        </a:p>
      </dsp:txBody>
      <dsp:txXfrm>
        <a:off x="5296277" y="284740"/>
        <a:ext cx="860843" cy="516506"/>
      </dsp:txXfrm>
    </dsp:sp>
    <dsp:sp modelId="{DE085F6D-2FA5-46FC-A1BC-111163ECCBF7}">
      <dsp:nvSpPr>
        <dsp:cNvPr id="0" name=""/>
        <dsp:cNvSpPr/>
      </dsp:nvSpPr>
      <dsp:spPr>
        <a:xfrm>
          <a:off x="6355115" y="284740"/>
          <a:ext cx="860843" cy="516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Exam Delivery</a:t>
          </a:r>
        </a:p>
      </dsp:txBody>
      <dsp:txXfrm>
        <a:off x="6355115" y="284740"/>
        <a:ext cx="860843" cy="51650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Google Shape;3;n">
            <a:extLst>
              <a:ext uri="{FF2B5EF4-FFF2-40B4-BE49-F238E27FC236}">
                <a16:creationId xmlns:a16="http://schemas.microsoft.com/office/drawing/2014/main" id="{F116D7B5-BF45-2B43-855F-79E862F3AEDA}"/>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2291" name="Google Shape;4;n">
            <a:extLst>
              <a:ext uri="{FF2B5EF4-FFF2-40B4-BE49-F238E27FC236}">
                <a16:creationId xmlns:a16="http://schemas.microsoft.com/office/drawing/2014/main" id="{4E504982-DDFC-7E44-BED7-BB70F1B7F4C4}"/>
              </a:ext>
            </a:extLst>
          </p:cNvPr>
          <p:cNvSpPr txBox="1">
            <a:spLocks noGrp="1" noChangeArrowheads="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317500" algn="l" rtl="0" eaLnBrk="0" fontAlgn="base" hangingPunct="0">
      <a:spcBef>
        <a:spcPct val="0"/>
      </a:spcBef>
      <a:spcAft>
        <a:spcPct val="0"/>
      </a:spcAft>
      <a:buClr>
        <a:srgbClr val="000000"/>
      </a:buClr>
      <a:buFont typeface="Arial" panose="020B0604020202020204" pitchFamily="34" charset="0"/>
      <a:defRPr sz="1400" b="0" i="0">
        <a:solidFill>
          <a:srgbClr val="000000"/>
        </a:solidFill>
        <a:latin typeface="Raleway" pitchFamily="2" charset="77"/>
        <a:ea typeface="Raleway" pitchFamily="2" charset="77"/>
        <a:cs typeface="Roboto" panose="02000000000000000000" pitchFamily="2" charset="0"/>
        <a:sym typeface="Arial" panose="020B0604020202020204" pitchFamily="34" charset="0"/>
      </a:defRPr>
    </a:lvl1pPr>
    <a:lvl2pPr marL="914400" lvl="1"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Certiverse University and welcome to this video, “Introduction to Exam Blueprinting.”  My name is Alan Mead, and I am the Chief Psychometrician for Certiverse. In this video, we’re going to dive into the essential components of creating an effective exam blueprint. By the end of this video, you’ll understand what an exam blueprint is, why it's important, where it fits into the exam development process, and how to create one. Let’s get started.</a:t>
            </a:r>
          </a:p>
        </p:txBody>
      </p:sp>
    </p:spTree>
    <p:extLst>
      <p:ext uri="{BB962C8B-B14F-4D97-AF65-F5344CB8AC3E}">
        <p14:creationId xmlns:p14="http://schemas.microsoft.com/office/powerpoint/2010/main" val="3615249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One question that arises is how you should organize your content?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There is no “right way” although there are probably wrong ways.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The fundamental question is: “Is this outline of the exam content clear to all the stakeholders?” You want the answer to be “Yes”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I’ve seen blueprints organized according to a typical workflow. For example: gathering requirements, building prototypes, coding, beta testing.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Or if you were building an exam to cover a standard, you’d probably organize the content according to the standard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Or else, arrange content in a logical way with simpler or more basic topics before more advanced or complex topics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Blueprint complexity varies dramatically, and my ideal blueprint has 5-10 domains and fewer than 25 subdomains. There are blueprints with so much detail that no exam form can actually exactly meet the blueprint, and that’s probably excessive for most exams.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Your weights should naturally translate into number of items per topic, so I would avoid saying “Domain 1 is 10% and subdomain 1.1 is 10% </a:t>
            </a:r>
            <a:r>
              <a:rPr lang="en-US" b="1"/>
              <a:t>of that</a:t>
            </a:r>
            <a:r>
              <a:rPr lang="en-US"/>
              <a:t> and subdomain 1.1.1 is 10% </a:t>
            </a:r>
            <a:r>
              <a:rPr lang="en-US" b="1"/>
              <a:t>of that</a:t>
            </a:r>
            <a:r>
              <a:rPr lang="en-US"/>
              <a:t> because that’s ,0.1% of the exam which isn’t feasible.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Instead, </a:t>
            </a:r>
            <a:r>
              <a:rPr lang="en-US" b="1"/>
              <a:t>all weights</a:t>
            </a:r>
            <a:r>
              <a:rPr lang="en-US"/>
              <a:t> should be percent of the total items or just the number of items, and percent is more flexible for a new exam where the total number of items might be a </a:t>
            </a:r>
            <a:r>
              <a:rPr lang="en-US" err="1"/>
              <a:t>guessimate</a:t>
            </a:r>
            <a:r>
              <a:rPr lang="en-US"/>
              <a:t>. Percents are also more precise in some cases.</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10</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87556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As we’ve discussed, the evidence that your exam blueprint is valid is based on having a clear linkage to the coursework or to a JTA. This enables you to assert that exams created from this blueprint will either cover the curriculum of the course or cover the knowledge and skills required by the job/role.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 good blueprint is well-organized with clear weights, and a good blueprint serves many purposes: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Item authors know how to write appropriate items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Item reviewers can determine whether an item is on topic, or not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Exam developers know how many items to include on a content-valid form</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Candidates know how to study for the exam, and</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Instructors know what content to include in each lesson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This is what I mean when I say that “a valid blueprint makes sense” to all the stakeholders of an exam.</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11</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49781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We’ve been focused on the content outline part of an exam blueprint. There are some other elements that should be included. I’ll discuss each one: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Your “vision” of the exam </a:t>
            </a:r>
            <a:r>
              <a:rPr lang="en-US" b="0"/>
              <a:t>should c</a:t>
            </a:r>
            <a:r>
              <a:rPr lang="en-US"/>
              <a:t>learly define the exam's purpose, target population, and difficulty level.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The number of items on the exam and the time limit (or that the exam is untimed).</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Cognitive levels of the domains and subdomains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Types of items that should be used on the exam</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Scoring procedures (where applicable)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The methodology for exam administration, proctoring, etc.</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12</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0147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Your exam blueprint should communicate to all stakeholders what kind of exam it is. That includes at least three topics.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What is the purpose of your exam? This usually includes the job or role and maybe additional information.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What is the intended candidate population? Is this exam for anyone? Or only people who have five years of experience?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What difficulty level are you targeting? Most exams target about 70% correct for the average item in the target population.</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13</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6711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Obviously, the number of items and administration time are important choices.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The total number of items on the exam will dictate the number of items for each domain and subdomain and the number of items that must be authored.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For example, if you have a 100-item exam and 15% should be for subdomain 1.1, then each exam form will have 15 items from this topic.</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For most multiple-choice exams, a few dozen items are sufficient for reliable overall scoring. Sometimes more are needed to hit all the points on the content outline for the exam.</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But often the time limit dictates the number of items. You want a reasonably generous time limit so that most candidates have the opportunity to complete the exam. The amount of time per item varies across content areas and item types, but the industry average is about 1.5 minutes/item.</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So, a one-hour exam can only have 40 items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And you may need over two hours for a 100-item exam.</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14</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28977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Another element that is commonly specified in the exam blueprint is the mix of cognitive complexity of the items.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Some variation of Bloom’s Taxonomy of cognitive complexity is most common, frequently a modified taxonomy formed by collapsing some of these levels.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If it’s important to target specific levels of cognitive complexity, then the blueprint should specify the correct level or mix of levels for each topic.</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However, it can be hard to know what levels to include, so I often use a simpler alternative: I instruct the item writers and reviewers to ask themselves, “Does a proficient candidate need to know the answer to this question?” The answer should either be: “Yes, absolutely a proficient candidate MUST know this.” or else that “Getting this item correct increases my confident that a candidate is proficient.”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My example for item writers is NOT to write “What-does-SQL-stand-for?” questions. An expert SQL user may not know this and knowing this does not necessarily increase my confidence that the candidate can do anything useful with SQL.</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15</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88139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Your exam blueprint should specify the types of items that will be used on the exam. This is particularly important if some items require more time. You would want to ensure that each form of the exam has the same mix so that the timing can be the same across forms.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Unless there are extenuating circumstances, I think it’s a better candidate experience to have a single item type for all items. You don’t want candidates to be confused about the type of item.</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Again, unless there are extenuating circumstances, I think four-option multiple-choice with one correct answer and three distractors is the best format for most items.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Psychometricians have done quite a lot of research that shows that three-option multiple-choice are better PROVIDED that you use more items. As a rough estimate, I’d say you need 33% more 3-option items.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If you simply replace four-option items with three-option items and DO NOT increase the number of items, then exam score reliability will be reduced.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I would never recommend using the true-false item type, because my dog has a 50% chance of getting the item correct. That means you need a lot of true-false items to get a reliable score. </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16</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02768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If you included item types that require more complex scoring, then the blueprint should specify the scoring mechanism, such as human graders, or a combination of a human grader and one machine grader.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Scoring also includes weighting of the items. Exams with all multiple-choice items usually give each question equal weight. But if there are other item types or sections, the weighting scheme should be specified.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Scoring procedures can also include how parts of an exam are handled. It’s common, for example, for some regulatory exams to have general and state-specific parts and a candidate may be required to pass both parts in order to pass the overall exam. This is called a “</a:t>
            </a:r>
            <a:r>
              <a:rPr lang="en-US" err="1"/>
              <a:t>noncompensatory</a:t>
            </a:r>
            <a:r>
              <a:rPr lang="en-US"/>
              <a:t>” or “conjunctive” model. If you add up the score on both parts and it needs to meet a cutscore, that’s a “compensatory” model because a person could compensate for a lower score on one part with a higher score on another part.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Although </a:t>
            </a:r>
            <a:r>
              <a:rPr lang="en-US" err="1"/>
              <a:t>noncompensatory</a:t>
            </a:r>
            <a:r>
              <a:rPr lang="en-US"/>
              <a:t> scoring is often the “obvious” way to score parts, it’s worth noting that compensatory is psychometrically better because it eliminates a subtle double-jeopardy issue that slightly damages the reliability of </a:t>
            </a:r>
            <a:r>
              <a:rPr lang="en-US" err="1"/>
              <a:t>noncompensatory</a:t>
            </a:r>
            <a:r>
              <a:rPr lang="en-US"/>
              <a:t> scores.</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17</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65304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Today, the predominant method for administering exams is through computer-based systems. However, it's essential to consider the potential necessity for paper exams in certain scenarios such as testing in under-developed areas, as a fallback security measure, event testing, etc.</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Additionally, assessing whether the exam includes performance tasks or item types not supported by vendors is crucial for determining the administration methodology.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And finally, Proctoring is a vital aspect ensuring integrity of the exam score; deciding whether it will be in-person, remote, or automated is a significant consideration in the administration process.</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18</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86957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So, I hope you have enjoyed this video on Exam Blueprints, which are a foundation for developing fair, reliable, and valid exams! Hopefully, you can now see the path to creating a blueprint and you have a gasp of the steps involved and the judgment calls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In the next video we’ll address the next step, item-writing.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That’s it for this video! Thanks for watching … we’ll see you in the next! </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19</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0899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What is an exam blueprint (also called a test specification)?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sz="1400" kern="0">
                <a:solidFill>
                  <a:schemeClr val="bg1"/>
                </a:solidFill>
                <a:latin typeface="Roboto Light" panose="02000000000000000000" pitchFamily="2" charset="0"/>
                <a:ea typeface="Roboto Light" panose="02000000000000000000" pitchFamily="2" charset="0"/>
                <a:cs typeface="Roboto Light" panose="020F0502020204030204" pitchFamily="2" charset="0"/>
              </a:rPr>
              <a:t>A blueprint is a detailed </a:t>
            </a:r>
            <a:r>
              <a:rPr lang="en-US" sz="1400" kern="0">
                <a:solidFill>
                  <a:schemeClr val="bg1"/>
                </a:solidFill>
                <a:latin typeface="Roboto Medium" panose="02000000000000000000" pitchFamily="2" charset="0"/>
                <a:ea typeface="Roboto Medium" panose="02000000000000000000" pitchFamily="2" charset="0"/>
                <a:cs typeface="Roboto Light" panose="020F0502020204030204" pitchFamily="2" charset="0"/>
              </a:rPr>
              <a:t>plan that outlines the structure and content of an exam.</a:t>
            </a:r>
            <a:r>
              <a:rPr lang="en-US" sz="1400" kern="0">
                <a:solidFill>
                  <a:schemeClr val="bg1"/>
                </a:solidFill>
                <a:latin typeface="Roboto Light" panose="020F0502020204030204" pitchFamily="2" charset="0"/>
                <a:ea typeface="Roboto Light" panose="020F0502020204030204" pitchFamily="2" charset="0"/>
                <a:cs typeface="Roboto Light" panose="020F0502020204030204" pitchFamily="2"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400" kern="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400" kern="0">
                <a:solidFill>
                  <a:schemeClr val="bg1"/>
                </a:solidFill>
                <a:latin typeface="Roboto Light" panose="020F0502020204030204" pitchFamily="2" charset="0"/>
                <a:ea typeface="Roboto Light" panose="020F0502020204030204" pitchFamily="2" charset="0"/>
                <a:cs typeface="Roboto Light" panose="020F0502020204030204" pitchFamily="2" charset="0"/>
              </a:rPr>
              <a:t>It specifies what domains will be covered, the number of questions for each domain, and the weighting of each domain</a:t>
            </a:r>
            <a:r>
              <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rPr>
              <a:t>At the core of the blueprint is a weighted outline of the content of the exam.</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2</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5656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Here’s an extremely hypothetical example of a content outline for a certification exam for a project management role.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There are five domains, and each domain has a weight.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For example, Domain 1 is “Project planning” and it has a weight of 30%.  If the exam has 100 items, 30 of them would be about project planning.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rPr>
              <a:t>These weights suggest that </a:t>
            </a:r>
            <a:r>
              <a:rPr lang="en-US" sz="1200"/>
              <a:t>Domain 1, “Project planning”, is about three times more important than Domain 5, “Professional responsibility”</a:t>
            </a:r>
            <a:endPar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3</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8388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rPr>
              <a:t>Here is the same outline with each domain split into two subdomains.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rPr>
              <a:t>I tried to break up the domain weight into realistic subdomain weights. Subdomains 1.1 and 1.2 are equally weights, 2.1 has a bit more weight than 2.2, 3.1 has quite a bit more than 3.2, and Domains 4 and 5 are split equally.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rPr>
              <a:t>Notice also that each subdomain has a short description.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rPr>
              <a:t>Most content outlines look like this with two levels, but some exams have three (or more) levels.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0">
                <a:solidFill>
                  <a:schemeClr val="bg1"/>
                </a:solidFill>
                <a:latin typeface="Roboto Light" panose="020F0502020204030204" pitchFamily="2" charset="0"/>
                <a:ea typeface="Roboto Light" panose="020F0502020204030204" pitchFamily="2" charset="0"/>
                <a:cs typeface="Roboto Light" panose="020F0502020204030204" pitchFamily="2" charset="0"/>
              </a:rPr>
              <a:t>I tried to keep this outline simple, but a lot of programs would have more than two subdomains for big domains like Domain 1 and 2.</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4</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5830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A blueprint is the primary output of a job analysis or JTA.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And just like a house’s blueprint guides the building of a house…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…an exam blueprint guides the development of the exam content, structure, administration, and scoring.</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5</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50271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Creating a blueprint from a JTA starts with the job task statements from the JTA survey. Analysis of the survey results tell you which are the important tasks.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Ask your SMEs to group these important tasks into 5-10 knowledge/skill domains. On the Certiverse platform, we ask SMEs to do this when they author tasks, so this isn’t an extra step.</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Next, you must weight these domains. You can calculate a weight from the JTA results, and I’ll show you an example. Or you can rely on SME judgment. In practice, it’s usually mostly calculated with a little judgment.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You also need to add descriptions for each domain that tell the item-writers what items to write.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But then you come to another judgment call. Broad domains may need to be broken up into more specific subdomains. Each subdomain needs a description and a weight.</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6</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10901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Finally, there is some additional information that you need to specify so that you can get started with next steps. We’ll discuss those items later because they need a little explanation.</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7</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5163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Here’s an example of how the 30% weight for Domain 1 Project Planning may have occurred.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Assume that there are 124 tasks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And 37 of them are related to Domain 1: Project Planning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And for these 37 tasks, the sum of the mean importance rating is 167.5. So, if you add up the importance rating for each of these 37 tasks, you get 167.5.</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And for all 124 tasks, the sum of the mean importance rating is 545.6.</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So, taking the ratio 167.5/545.6 gives you a proportion of 0.307, which is 30.7%, which rounds to 31%</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We then rounded 31% to a “simpler” value of 30%. This is what I meant when I said that it’s mostly calculation and a little judgment.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As I said earlier, the 15% weights for subdomains 1.1 and 1.2 are based on SME judgment that those two topics are about equal weights out of a total of 30%.</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8</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85050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If you are building an exam to certify learning the material in a specific course, then you should treat the learning materials like a JTA.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Have subject matter experts identify the critical high-level clusters of knowledge and skills which will be your domains and decide on relevant subdomains, as needed.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Bear in mind that course material typically needs to be compressed to fit on an exam. You might have 100 hours of instruction, but only a single hour of assessment. So clearly the exam outline (i.e., the blueprint) will be at a higher level than the course outline. And the exam blueprint must emphasize the most critical knowledge and skills.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Once you have </a:t>
            </a:r>
            <a:r>
              <a:rPr lang="en-US" err="1"/>
              <a:t>aIl</a:t>
            </a:r>
            <a:r>
              <a:rPr lang="en-US"/>
              <a:t> the domains and subdomains, you need to assign weights. I like to start with weights based on some objective evidence. If a 200-page textbook book has 6 pages on a particular topic, the default is that should be 3% of the exam because 6/200 is 3%. This may then be adjusted by subject matter experts.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And then finally, you need to decide the details that will guide item-writing, in exactly the same manner as if you had used a JTA to produce the Blueprint.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One note about defensibility: It depends upon the linkage to the course materials. You should be able to show that the exam blueprint covers the course material. However, you are relying on the course materials covering the critical elements of the job or role. The defensibility of the exam ultimately relies on having a curriculum that is job-related.</a:t>
            </a:r>
          </a:p>
        </p:txBody>
      </p:sp>
      <p:sp>
        <p:nvSpPr>
          <p:cNvPr id="4" name="Slide Number Placeholder 3"/>
          <p:cNvSpPr>
            <a:spLocks noGrp="1"/>
          </p:cNvSpPr>
          <p:nvPr>
            <p:ph type="sldNum" sz="quarter" idx="4294967295"/>
          </p:nvPr>
        </p:nvSpPr>
        <p:spPr/>
        <p:txBody>
          <a:bodyPr/>
          <a:lstStyle/>
          <a:p>
            <a:fld id="{0E3386C5-0527-4BDF-BE20-FCE47CE65372}" type="slidenum">
              <a:rPr lang="en-US" smtClean="0">
                <a:latin typeface="Roboto" panose="02000000000000000000" pitchFamily="2" charset="0"/>
                <a:cs typeface="Roboto" panose="02000000000000000000" pitchFamily="2" charset="0"/>
              </a:rPr>
              <a:t>9</a:t>
            </a:fld>
            <a:endParaRPr lang="en-US">
              <a:latin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328954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reserve="1" userDrawn="1">
  <p:cSld name="1_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8CFC2B93-E91E-7448-91BB-ED68B546DAE5}"/>
              </a:ext>
            </a:extLst>
          </p:cNvPr>
          <p:cNvPicPr>
            <a:picLocks noChangeAspect="1" noChangeArrowheads="1"/>
          </p:cNvPicPr>
          <p:nvPr userDrawn="1"/>
        </p:nvPicPr>
        <p:blipFill>
          <a:blip r:embed="rId2"/>
          <a:src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BCBE35F-5319-254D-B7BD-0366D73667BB}"/>
              </a:ext>
            </a:extLst>
          </p:cNvPr>
          <p:cNvSpPr>
            <a:spLocks noGrp="1"/>
          </p:cNvSpPr>
          <p:nvPr>
            <p:ph type="title" hasCustomPrompt="1"/>
          </p:nvPr>
        </p:nvSpPr>
        <p:spPr>
          <a:xfrm>
            <a:off x="1005681" y="2365203"/>
            <a:ext cx="7132638" cy="671512"/>
          </a:xfrm>
        </p:spPr>
        <p:txBody>
          <a:bodyPr/>
          <a:lstStyle>
            <a:lvl1pPr algn="ctr">
              <a:defRPr sz="1600" b="0" i="0" spc="150" baseline="0">
                <a:solidFill>
                  <a:schemeClr val="bg1"/>
                </a:solidFill>
                <a:latin typeface="Raleway Light" panose="020B0403030101060003" pitchFamily="34" charset="77"/>
              </a:defRPr>
            </a:lvl1pPr>
          </a:lstStyle>
          <a:p>
            <a:r>
              <a:rPr lang="en-US"/>
              <a:t>Launch exams faster. Create opportunities sooner. </a:t>
            </a:r>
          </a:p>
        </p:txBody>
      </p:sp>
      <p:pic>
        <p:nvPicPr>
          <p:cNvPr id="5" name="Picture 3" descr="A picture containing text, clipart&#10;&#10;Description automatically generated">
            <a:extLst>
              <a:ext uri="{FF2B5EF4-FFF2-40B4-BE49-F238E27FC236}">
                <a16:creationId xmlns:a16="http://schemas.microsoft.com/office/drawing/2014/main" id="{52D32E58-2ABF-5E49-967D-43E89235AE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85787" y="1828490"/>
            <a:ext cx="4772426" cy="44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422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preserve="1" userDrawn="1">
  <p:cSld name="1_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8CFC2B93-E91E-7448-91BB-ED68B546DAE5}"/>
              </a:ext>
            </a:extLst>
          </p:cNvPr>
          <p:cNvPicPr>
            <a:picLocks noChangeAspect="1" noChangeArrowheads="1"/>
          </p:cNvPicPr>
          <p:nvPr/>
        </p:nvPicPr>
        <p:blipFill rotWithShape="1">
          <a:blip r:embed="rId2"/>
          <a:srcRect t="3028" b="6530"/>
          <a:stretch/>
        </p:blipFill>
        <p:spPr bwMode="auto">
          <a:xfrm>
            <a:off x="0" y="1"/>
            <a:ext cx="9144000"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Icon&#10;&#10;Description automatically generated">
            <a:extLst>
              <a:ext uri="{FF2B5EF4-FFF2-40B4-BE49-F238E27FC236}">
                <a16:creationId xmlns:a16="http://schemas.microsoft.com/office/drawing/2014/main" id="{08F80FBD-CF36-9C4B-BDE8-703299ACD5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84335" y="852169"/>
            <a:ext cx="375328" cy="2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8;p1">
            <a:extLst>
              <a:ext uri="{FF2B5EF4-FFF2-40B4-BE49-F238E27FC236}">
                <a16:creationId xmlns:a16="http://schemas.microsoft.com/office/drawing/2014/main" id="{807D57F4-3243-D54D-92FB-122419068F25}"/>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sp>
        <p:nvSpPr>
          <p:cNvPr id="17" name="Text Placeholder 16">
            <a:extLst>
              <a:ext uri="{FF2B5EF4-FFF2-40B4-BE49-F238E27FC236}">
                <a16:creationId xmlns:a16="http://schemas.microsoft.com/office/drawing/2014/main" id="{64A7DF87-7180-4A4D-830B-F5F9025A91CD}"/>
              </a:ext>
            </a:extLst>
          </p:cNvPr>
          <p:cNvSpPr>
            <a:spLocks noGrp="1"/>
          </p:cNvSpPr>
          <p:nvPr>
            <p:ph type="body" sz="quarter" idx="11" hasCustomPrompt="1"/>
          </p:nvPr>
        </p:nvSpPr>
        <p:spPr>
          <a:xfrm>
            <a:off x="1377156" y="1670714"/>
            <a:ext cx="6389687" cy="468947"/>
          </a:xfrm>
        </p:spPr>
        <p:txBody>
          <a:bodyPr/>
          <a:lstStyle>
            <a:lvl1pPr algn="ctr">
              <a:defRPr sz="1400" b="1" i="0" spc="250" baseline="0">
                <a:solidFill>
                  <a:srgbClr val="666BF1"/>
                </a:solidFill>
                <a:latin typeface="Raleway SemiBold"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19" name="Text Placeholder 18">
            <a:extLst>
              <a:ext uri="{FF2B5EF4-FFF2-40B4-BE49-F238E27FC236}">
                <a16:creationId xmlns:a16="http://schemas.microsoft.com/office/drawing/2014/main" id="{8147D621-B881-F842-82E5-9DD4FCBE9888}"/>
              </a:ext>
            </a:extLst>
          </p:cNvPr>
          <p:cNvSpPr>
            <a:spLocks noGrp="1"/>
          </p:cNvSpPr>
          <p:nvPr>
            <p:ph type="body" sz="quarter" idx="12" hasCustomPrompt="1"/>
          </p:nvPr>
        </p:nvSpPr>
        <p:spPr>
          <a:xfrm>
            <a:off x="1377156" y="2326006"/>
            <a:ext cx="6389687" cy="1965325"/>
          </a:xfrm>
        </p:spPr>
        <p:txBody>
          <a:bodyPr/>
          <a:lstStyle>
            <a:lvl1pPr algn="ctr">
              <a:defRPr sz="2400" b="0" i="0">
                <a:solidFill>
                  <a:schemeClr val="bg1"/>
                </a:solidFill>
                <a:latin typeface="Raleway Light" panose="020B0403030101060003" pitchFamily="34" charset="77"/>
                <a:cs typeface="Calibri" panose="020F0502020204030204" pitchFamily="34" charset="0"/>
              </a:defRPr>
            </a:lvl1pPr>
          </a:lstStyle>
          <a:p>
            <a:pPr lvl="0"/>
            <a:r>
              <a:rPr lang="en-US"/>
              <a:t>Click to insert shorter text with emphasis</a:t>
            </a:r>
          </a:p>
        </p:txBody>
      </p:sp>
    </p:spTree>
    <p:extLst>
      <p:ext uri="{BB962C8B-B14F-4D97-AF65-F5344CB8AC3E}">
        <p14:creationId xmlns:p14="http://schemas.microsoft.com/office/powerpoint/2010/main" val="68018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preserve="1" userDrawn="1">
  <p:cSld name="1_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8CFC2B93-E91E-7448-91BB-ED68B546DAE5}"/>
              </a:ext>
            </a:extLst>
          </p:cNvPr>
          <p:cNvPicPr>
            <a:picLocks noChangeAspect="1" noChangeArrowheads="1"/>
          </p:cNvPicPr>
          <p:nvPr/>
        </p:nvPicPr>
        <p:blipFill rotWithShape="1">
          <a:blip r:embed="rId2"/>
          <a:srcRect t="2890" b="26066"/>
          <a:stretch/>
        </p:blipFill>
        <p:spPr bwMode="auto">
          <a:xfrm>
            <a:off x="-1" y="1489167"/>
            <a:ext cx="9144000" cy="365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Icon&#10;&#10;Description automatically generated">
            <a:extLst>
              <a:ext uri="{FF2B5EF4-FFF2-40B4-BE49-F238E27FC236}">
                <a16:creationId xmlns:a16="http://schemas.microsoft.com/office/drawing/2014/main" id="{08F80FBD-CF36-9C4B-BDE8-703299ACD5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84335" y="385450"/>
            <a:ext cx="375328" cy="2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6">
            <a:extLst>
              <a:ext uri="{FF2B5EF4-FFF2-40B4-BE49-F238E27FC236}">
                <a16:creationId xmlns:a16="http://schemas.microsoft.com/office/drawing/2014/main" id="{64A7DF87-7180-4A4D-830B-F5F9025A91CD}"/>
              </a:ext>
            </a:extLst>
          </p:cNvPr>
          <p:cNvSpPr>
            <a:spLocks noGrp="1"/>
          </p:cNvSpPr>
          <p:nvPr>
            <p:ph type="body" sz="quarter" idx="11" hasCustomPrompt="1"/>
          </p:nvPr>
        </p:nvSpPr>
        <p:spPr>
          <a:xfrm>
            <a:off x="1377156" y="783218"/>
            <a:ext cx="6389687" cy="468947"/>
          </a:xfrm>
        </p:spPr>
        <p:txBody>
          <a:bodyPr/>
          <a:lstStyle>
            <a:lvl1pPr algn="ctr">
              <a:defRPr sz="1400" b="1" i="0" spc="250" baseline="0">
                <a:solidFill>
                  <a:srgbClr val="1A0240"/>
                </a:solidFill>
                <a:latin typeface="Raleway SemiBold"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19" name="Text Placeholder 18">
            <a:extLst>
              <a:ext uri="{FF2B5EF4-FFF2-40B4-BE49-F238E27FC236}">
                <a16:creationId xmlns:a16="http://schemas.microsoft.com/office/drawing/2014/main" id="{8147D621-B881-F842-82E5-9DD4FCBE9888}"/>
              </a:ext>
            </a:extLst>
          </p:cNvPr>
          <p:cNvSpPr>
            <a:spLocks noGrp="1"/>
          </p:cNvSpPr>
          <p:nvPr>
            <p:ph type="body" sz="quarter" idx="12" hasCustomPrompt="1"/>
          </p:nvPr>
        </p:nvSpPr>
        <p:spPr>
          <a:xfrm>
            <a:off x="1377155" y="2082166"/>
            <a:ext cx="6389687" cy="1965325"/>
          </a:xfrm>
        </p:spPr>
        <p:txBody>
          <a:bodyPr/>
          <a:lstStyle>
            <a:lvl1pPr algn="ctr">
              <a:defRPr sz="2400" b="0" i="0">
                <a:solidFill>
                  <a:schemeClr val="bg1"/>
                </a:solidFill>
                <a:latin typeface="Raleway" panose="020B0003030101060003" pitchFamily="34" charset="0"/>
                <a:cs typeface="Calibri" panose="020F0502020204030204" pitchFamily="34" charset="0"/>
              </a:defRPr>
            </a:lvl1pPr>
          </a:lstStyle>
          <a:p>
            <a:pPr lvl="0"/>
            <a:r>
              <a:rPr lang="en-US"/>
              <a:t>Click to insert shorter text with emphasis</a:t>
            </a:r>
          </a:p>
        </p:txBody>
      </p:sp>
      <p:sp>
        <p:nvSpPr>
          <p:cNvPr id="6" name="Google Shape;8;p1">
            <a:extLst>
              <a:ext uri="{FF2B5EF4-FFF2-40B4-BE49-F238E27FC236}">
                <a16:creationId xmlns:a16="http://schemas.microsoft.com/office/drawing/2014/main" id="{61A1BEDF-AC55-1749-B8F4-0F161FCA6040}"/>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chemeClr val="bg1">
                  <a:alpha val="45041"/>
                </a:scheme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chemeClr val="bg1">
                  <a:alpha val="45041"/>
                </a:scheme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chemeClr val="bg1">
                    <a:alpha val="45041"/>
                  </a:schemeClr>
                </a:solidFill>
                <a:latin typeface="Raleway" pitchFamily="2" charset="77"/>
                <a:cs typeface="Roboto" panose="02000000000000000000" pitchFamily="2" charset="0"/>
                <a:sym typeface="Montserrat" pitchFamily="2" charset="77"/>
              </a:rPr>
              <a:t>© 2021 Certiverse. All rights reserved.   /    &lt;#&gt;</a:t>
            </a:r>
          </a:p>
        </p:txBody>
      </p:sp>
    </p:spTree>
    <p:extLst>
      <p:ext uri="{BB962C8B-B14F-4D97-AF65-F5344CB8AC3E}">
        <p14:creationId xmlns:p14="http://schemas.microsoft.com/office/powerpoint/2010/main" val="311442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3"/>
        <p:cNvGrpSpPr/>
        <p:nvPr/>
      </p:nvGrpSpPr>
      <p:grpSpPr>
        <a:xfrm>
          <a:off x="0" y="0"/>
          <a:ext cx="0" cy="0"/>
          <a:chOff x="0" y="0"/>
          <a:chExt cx="0" cy="0"/>
        </a:xfrm>
      </p:grpSpPr>
      <p:sp>
        <p:nvSpPr>
          <p:cNvPr id="5" name="Google Shape;19;p4">
            <a:extLst>
              <a:ext uri="{FF2B5EF4-FFF2-40B4-BE49-F238E27FC236}">
                <a16:creationId xmlns:a16="http://schemas.microsoft.com/office/drawing/2014/main" id="{6E29DAD6-84E6-8447-AC51-71E2772A89A6}"/>
              </a:ext>
            </a:extLst>
          </p:cNvPr>
          <p:cNvSpPr>
            <a:spLocks noChangeArrowheads="1"/>
          </p:cNvSpPr>
          <p:nvPr userDrawn="1"/>
        </p:nvSpPr>
        <p:spPr bwMode="auto">
          <a:xfrm>
            <a:off x="636911" y="1534212"/>
            <a:ext cx="3736303" cy="2877767"/>
          </a:xfrm>
          <a:prstGeom prst="rect">
            <a:avLst/>
          </a:prstGeom>
          <a:solidFill>
            <a:srgbClr val="DFE1E6">
              <a:alpha val="68000"/>
            </a:srgbClr>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10" name="Google Shape;19;p4">
            <a:extLst>
              <a:ext uri="{FF2B5EF4-FFF2-40B4-BE49-F238E27FC236}">
                <a16:creationId xmlns:a16="http://schemas.microsoft.com/office/drawing/2014/main" id="{E809DBF0-4BD1-0B44-991F-9385161530E6}"/>
              </a:ext>
            </a:extLst>
          </p:cNvPr>
          <p:cNvSpPr>
            <a:spLocks noChangeArrowheads="1"/>
          </p:cNvSpPr>
          <p:nvPr userDrawn="1"/>
        </p:nvSpPr>
        <p:spPr bwMode="auto">
          <a:xfrm>
            <a:off x="0" y="0"/>
            <a:ext cx="9144000" cy="731520"/>
          </a:xfrm>
          <a:prstGeom prst="rect">
            <a:avLst/>
          </a:prstGeom>
          <a:solidFill>
            <a:srgbClr val="2A153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solidFill>
                <a:srgbClr val="1A0240"/>
              </a:solidFill>
              <a:latin typeface="Raleway" pitchFamily="2" charset="77"/>
              <a:cs typeface="Roboto" panose="02000000000000000000" pitchFamily="2" charset="0"/>
            </a:endParaRPr>
          </a:p>
        </p:txBody>
      </p:sp>
      <p:sp>
        <p:nvSpPr>
          <p:cNvPr id="20" name="Google Shape;8;p1">
            <a:extLst>
              <a:ext uri="{FF2B5EF4-FFF2-40B4-BE49-F238E27FC236}">
                <a16:creationId xmlns:a16="http://schemas.microsoft.com/office/drawing/2014/main" id="{02BE6E91-366A-A341-9793-F7CE86EDEFC4}"/>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sp>
        <p:nvSpPr>
          <p:cNvPr id="9" name="Google Shape;19;p4">
            <a:extLst>
              <a:ext uri="{FF2B5EF4-FFF2-40B4-BE49-F238E27FC236}">
                <a16:creationId xmlns:a16="http://schemas.microsoft.com/office/drawing/2014/main" id="{31C0989C-FF9C-194F-BF9D-91943C28F86F}"/>
              </a:ext>
            </a:extLst>
          </p:cNvPr>
          <p:cNvSpPr>
            <a:spLocks noChangeArrowheads="1"/>
          </p:cNvSpPr>
          <p:nvPr userDrawn="1"/>
        </p:nvSpPr>
        <p:spPr bwMode="auto">
          <a:xfrm>
            <a:off x="4723734" y="1534212"/>
            <a:ext cx="3736303" cy="2877767"/>
          </a:xfrm>
          <a:prstGeom prst="rect">
            <a:avLst/>
          </a:prstGeom>
          <a:solidFill>
            <a:srgbClr val="DFE1E6">
              <a:alpha val="68000"/>
            </a:srgbClr>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7" name="Text Placeholder 6">
            <a:extLst>
              <a:ext uri="{FF2B5EF4-FFF2-40B4-BE49-F238E27FC236}">
                <a16:creationId xmlns:a16="http://schemas.microsoft.com/office/drawing/2014/main" id="{DDA60859-850E-5A49-BE61-A10FFCC8BF8F}"/>
              </a:ext>
            </a:extLst>
          </p:cNvPr>
          <p:cNvSpPr>
            <a:spLocks noGrp="1"/>
          </p:cNvSpPr>
          <p:nvPr>
            <p:ph type="body" sz="quarter" idx="11" hasCustomPrompt="1"/>
          </p:nvPr>
        </p:nvSpPr>
        <p:spPr>
          <a:xfrm>
            <a:off x="995045" y="2098147"/>
            <a:ext cx="2844800" cy="2172335"/>
          </a:xfrm>
        </p:spPr>
        <p:txBody>
          <a:bodyPr/>
          <a:lstStyle>
            <a:lvl1pPr>
              <a:defRPr sz="1600" b="0" i="0">
                <a:solidFill>
                  <a:srgbClr val="2F2C34"/>
                </a:solidFill>
              </a:defRPr>
            </a:lvl1pPr>
          </a:lstStyle>
          <a:p>
            <a:pPr lvl="0"/>
            <a:r>
              <a:rPr lang="en-US"/>
              <a:t>Click to enter content here</a:t>
            </a:r>
          </a:p>
        </p:txBody>
      </p:sp>
      <p:sp>
        <p:nvSpPr>
          <p:cNvPr id="15" name="Text Placeholder 6">
            <a:extLst>
              <a:ext uri="{FF2B5EF4-FFF2-40B4-BE49-F238E27FC236}">
                <a16:creationId xmlns:a16="http://schemas.microsoft.com/office/drawing/2014/main" id="{14896EAE-D864-5A46-ACA0-CCBB70C11BE9}"/>
              </a:ext>
            </a:extLst>
          </p:cNvPr>
          <p:cNvSpPr>
            <a:spLocks noGrp="1"/>
          </p:cNvSpPr>
          <p:nvPr>
            <p:ph type="body" sz="quarter" idx="12" hasCustomPrompt="1"/>
          </p:nvPr>
        </p:nvSpPr>
        <p:spPr>
          <a:xfrm>
            <a:off x="5146625" y="2098147"/>
            <a:ext cx="2844800" cy="2172335"/>
          </a:xfrm>
        </p:spPr>
        <p:txBody>
          <a:bodyPr/>
          <a:lstStyle>
            <a:lvl1pPr>
              <a:defRPr sz="1600" b="0" i="0">
                <a:solidFill>
                  <a:srgbClr val="2F2C34"/>
                </a:solidFill>
              </a:defRPr>
            </a:lvl1pPr>
          </a:lstStyle>
          <a:p>
            <a:pPr lvl="0"/>
            <a:r>
              <a:rPr lang="en-US"/>
              <a:t>Click to enter content here</a:t>
            </a:r>
          </a:p>
        </p:txBody>
      </p:sp>
      <p:sp>
        <p:nvSpPr>
          <p:cNvPr id="16" name="Rectangle 15">
            <a:extLst>
              <a:ext uri="{FF2B5EF4-FFF2-40B4-BE49-F238E27FC236}">
                <a16:creationId xmlns:a16="http://schemas.microsoft.com/office/drawing/2014/main" id="{F528EECE-AE93-2449-A559-210F92ED6837}"/>
              </a:ext>
            </a:extLst>
          </p:cNvPr>
          <p:cNvSpPr/>
          <p:nvPr userDrawn="1"/>
        </p:nvSpPr>
        <p:spPr>
          <a:xfrm>
            <a:off x="947470" y="1682803"/>
            <a:ext cx="354584" cy="584775"/>
          </a:xfrm>
          <a:prstGeom prst="rect">
            <a:avLst/>
          </a:prstGeom>
        </p:spPr>
        <p:txBody>
          <a:bodyPr wrap="none">
            <a:spAutoFit/>
          </a:bodyPr>
          <a:lstStyle/>
          <a:p>
            <a:r>
              <a:rPr lang="en-US" altLang="en-US" sz="3200" b="0" i="0" kern="0">
                <a:solidFill>
                  <a:srgbClr val="666BF1"/>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3200" b="0" i="0">
              <a:solidFill>
                <a:srgbClr val="666BF1"/>
              </a:solidFill>
              <a:latin typeface="Raleway Light" panose="020B0403030101060003" pitchFamily="34" charset="77"/>
              <a:cs typeface="Roboto" panose="02000000000000000000" pitchFamily="2" charset="0"/>
            </a:endParaRPr>
          </a:p>
        </p:txBody>
      </p:sp>
      <p:sp>
        <p:nvSpPr>
          <p:cNvPr id="17" name="Rectangle 16">
            <a:extLst>
              <a:ext uri="{FF2B5EF4-FFF2-40B4-BE49-F238E27FC236}">
                <a16:creationId xmlns:a16="http://schemas.microsoft.com/office/drawing/2014/main" id="{71C9FA21-8D67-3843-AA58-C45968ACE287}"/>
              </a:ext>
            </a:extLst>
          </p:cNvPr>
          <p:cNvSpPr/>
          <p:nvPr userDrawn="1"/>
        </p:nvSpPr>
        <p:spPr>
          <a:xfrm>
            <a:off x="5088870" y="1682804"/>
            <a:ext cx="354584" cy="584775"/>
          </a:xfrm>
          <a:prstGeom prst="rect">
            <a:avLst/>
          </a:prstGeom>
        </p:spPr>
        <p:txBody>
          <a:bodyPr wrap="none">
            <a:spAutoFit/>
          </a:bodyPr>
          <a:lstStyle/>
          <a:p>
            <a:r>
              <a:rPr lang="en-US" altLang="en-US" sz="3200" b="0" i="0" kern="0">
                <a:solidFill>
                  <a:srgbClr val="666BF1"/>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3200" b="0" i="0">
              <a:solidFill>
                <a:srgbClr val="666BF1"/>
              </a:solidFill>
              <a:latin typeface="Raleway Light" panose="020B0403030101060003" pitchFamily="34" charset="77"/>
              <a:cs typeface="Roboto" panose="02000000000000000000" pitchFamily="2" charset="0"/>
            </a:endParaRPr>
          </a:p>
        </p:txBody>
      </p:sp>
      <p:sp>
        <p:nvSpPr>
          <p:cNvPr id="18" name="Text Placeholder 2">
            <a:extLst>
              <a:ext uri="{FF2B5EF4-FFF2-40B4-BE49-F238E27FC236}">
                <a16:creationId xmlns:a16="http://schemas.microsoft.com/office/drawing/2014/main" id="{8AFA61D0-CDE2-644B-ABF5-E41BB1AECE32}"/>
              </a:ext>
            </a:extLst>
          </p:cNvPr>
          <p:cNvSpPr>
            <a:spLocks noGrp="1"/>
          </p:cNvSpPr>
          <p:nvPr>
            <p:ph type="body" sz="quarter" idx="17" hasCustomPrompt="1"/>
          </p:nvPr>
        </p:nvSpPr>
        <p:spPr>
          <a:xfrm>
            <a:off x="577013" y="979583"/>
            <a:ext cx="7989970" cy="509676"/>
          </a:xfrm>
        </p:spPr>
        <p:txBody>
          <a:bodyPr/>
          <a:lstStyle>
            <a:lvl1pPr algn="ctr">
              <a:defRPr sz="1400" b="1" i="0" spc="200" baseline="0">
                <a:solidFill>
                  <a:srgbClr val="EB2466"/>
                </a:solidFill>
                <a:latin typeface="Raleway SemiBold" panose="020B0003030101060003" pitchFamily="34" charset="0"/>
              </a:defRPr>
            </a:lvl1pPr>
          </a:lstStyle>
          <a:p>
            <a:pPr lvl="0"/>
            <a:r>
              <a:rPr lang="en-US"/>
              <a:t>CLICK TO INSERT HEADING</a:t>
            </a:r>
          </a:p>
        </p:txBody>
      </p:sp>
      <p:pic>
        <p:nvPicPr>
          <p:cNvPr id="19" name="Picture 9" descr="Icon&#10;&#10;Description automatically generated">
            <a:extLst>
              <a:ext uri="{FF2B5EF4-FFF2-40B4-BE49-F238E27FC236}">
                <a16:creationId xmlns:a16="http://schemas.microsoft.com/office/drawing/2014/main" id="{EFBE2D3B-E054-C648-A40A-A5CE27EB97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2616"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12">
            <a:extLst>
              <a:ext uri="{FF2B5EF4-FFF2-40B4-BE49-F238E27FC236}">
                <a16:creationId xmlns:a16="http://schemas.microsoft.com/office/drawing/2014/main" id="{05CB11F9-5553-6D44-805D-BAD9C48FE5B4}"/>
              </a:ext>
            </a:extLst>
          </p:cNvPr>
          <p:cNvSpPr>
            <a:spLocks noGrp="1"/>
          </p:cNvSpPr>
          <p:nvPr>
            <p:ph type="body" sz="quarter" idx="10" hasCustomPrompt="1"/>
          </p:nvPr>
        </p:nvSpPr>
        <p:spPr>
          <a:xfrm flipH="1">
            <a:off x="664836" y="186649"/>
            <a:ext cx="3589338" cy="388302"/>
          </a:xfrm>
        </p:spPr>
        <p:txBody>
          <a:bodyPr anchor="ctr"/>
          <a:lstStyle>
            <a:lvl1pPr>
              <a:defRPr sz="1000" b="0" i="0" spc="150" baseline="0">
                <a:solidFill>
                  <a:schemeClr val="bg1"/>
                </a:solidFill>
              </a:defRPr>
            </a:lvl1pPr>
          </a:lstStyle>
          <a:p>
            <a:pPr lvl="0"/>
            <a:r>
              <a:rPr lang="en-US"/>
              <a:t>PRESENTATION TITLE GOES HERE</a:t>
            </a:r>
          </a:p>
        </p:txBody>
      </p:sp>
    </p:spTree>
    <p:extLst>
      <p:ext uri="{BB962C8B-B14F-4D97-AF65-F5344CB8AC3E}">
        <p14:creationId xmlns:p14="http://schemas.microsoft.com/office/powerpoint/2010/main" val="1165171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3"/>
        <p:cNvGrpSpPr/>
        <p:nvPr/>
      </p:nvGrpSpPr>
      <p:grpSpPr>
        <a:xfrm>
          <a:off x="0" y="0"/>
          <a:ext cx="0" cy="0"/>
          <a:chOff x="0" y="0"/>
          <a:chExt cx="0" cy="0"/>
        </a:xfrm>
      </p:grpSpPr>
      <p:sp>
        <p:nvSpPr>
          <p:cNvPr id="10" name="Google Shape;19;p4">
            <a:extLst>
              <a:ext uri="{FF2B5EF4-FFF2-40B4-BE49-F238E27FC236}">
                <a16:creationId xmlns:a16="http://schemas.microsoft.com/office/drawing/2014/main" id="{E809DBF0-4BD1-0B44-991F-9385161530E6}"/>
              </a:ext>
            </a:extLst>
          </p:cNvPr>
          <p:cNvSpPr>
            <a:spLocks noChangeArrowheads="1"/>
          </p:cNvSpPr>
          <p:nvPr userDrawn="1"/>
        </p:nvSpPr>
        <p:spPr bwMode="auto">
          <a:xfrm>
            <a:off x="0" y="0"/>
            <a:ext cx="9144000" cy="731520"/>
          </a:xfrm>
          <a:prstGeom prst="rect">
            <a:avLst/>
          </a:prstGeom>
          <a:solidFill>
            <a:srgbClr val="57275B"/>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20" name="Google Shape;8;p1">
            <a:extLst>
              <a:ext uri="{FF2B5EF4-FFF2-40B4-BE49-F238E27FC236}">
                <a16:creationId xmlns:a16="http://schemas.microsoft.com/office/drawing/2014/main" id="{02BE6E91-366A-A341-9793-F7CE86EDEFC4}"/>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sp>
        <p:nvSpPr>
          <p:cNvPr id="18" name="Text Placeholder 2">
            <a:extLst>
              <a:ext uri="{FF2B5EF4-FFF2-40B4-BE49-F238E27FC236}">
                <a16:creationId xmlns:a16="http://schemas.microsoft.com/office/drawing/2014/main" id="{8AFA61D0-CDE2-644B-ABF5-E41BB1AECE32}"/>
              </a:ext>
            </a:extLst>
          </p:cNvPr>
          <p:cNvSpPr>
            <a:spLocks noGrp="1"/>
          </p:cNvSpPr>
          <p:nvPr>
            <p:ph type="body" sz="quarter" idx="17" hasCustomPrompt="1"/>
          </p:nvPr>
        </p:nvSpPr>
        <p:spPr>
          <a:xfrm>
            <a:off x="252616" y="1407113"/>
            <a:ext cx="1772912" cy="2051820"/>
          </a:xfrm>
        </p:spPr>
        <p:txBody>
          <a:bodyPr/>
          <a:lstStyle>
            <a:lvl1pPr algn="r">
              <a:defRPr sz="1600" b="0" i="0" spc="0" baseline="0">
                <a:solidFill>
                  <a:srgbClr val="666BF1"/>
                </a:solidFill>
                <a:latin typeface="Raleway Medium" panose="020B0003030101060003" pitchFamily="34" charset="0"/>
              </a:defRPr>
            </a:lvl1pPr>
          </a:lstStyle>
          <a:p>
            <a:pPr lvl="0"/>
            <a:r>
              <a:rPr lang="en-US"/>
              <a:t>Click to insert heading</a:t>
            </a:r>
          </a:p>
        </p:txBody>
      </p:sp>
      <p:sp>
        <p:nvSpPr>
          <p:cNvPr id="21" name="Google Shape;19;p4">
            <a:extLst>
              <a:ext uri="{FF2B5EF4-FFF2-40B4-BE49-F238E27FC236}">
                <a16:creationId xmlns:a16="http://schemas.microsoft.com/office/drawing/2014/main" id="{B29B63ED-9962-9E4D-AE9C-CC9B379D4F84}"/>
              </a:ext>
            </a:extLst>
          </p:cNvPr>
          <p:cNvSpPr>
            <a:spLocks noChangeArrowheads="1"/>
          </p:cNvSpPr>
          <p:nvPr userDrawn="1"/>
        </p:nvSpPr>
        <p:spPr bwMode="auto">
          <a:xfrm>
            <a:off x="2618795" y="1281645"/>
            <a:ext cx="2844801" cy="3155292"/>
          </a:xfrm>
          <a:prstGeom prst="rect">
            <a:avLst/>
          </a:prstGeom>
          <a:solidFill>
            <a:srgbClr val="DFE1E6">
              <a:alpha val="68000"/>
            </a:srgbClr>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22" name="Text Placeholder 6">
            <a:extLst>
              <a:ext uri="{FF2B5EF4-FFF2-40B4-BE49-F238E27FC236}">
                <a16:creationId xmlns:a16="http://schemas.microsoft.com/office/drawing/2014/main" id="{D8411A18-D736-244E-811F-0BF9C2220C24}"/>
              </a:ext>
            </a:extLst>
          </p:cNvPr>
          <p:cNvSpPr>
            <a:spLocks noGrp="1"/>
          </p:cNvSpPr>
          <p:nvPr>
            <p:ph type="body" sz="quarter" idx="20" hasCustomPrompt="1"/>
          </p:nvPr>
        </p:nvSpPr>
        <p:spPr>
          <a:xfrm>
            <a:off x="3471097" y="1444634"/>
            <a:ext cx="1677678" cy="642800"/>
          </a:xfrm>
        </p:spPr>
        <p:txBody>
          <a:bodyPr/>
          <a:lstStyle>
            <a:lvl1pPr algn="l">
              <a:defRPr sz="1400" b="1" i="0">
                <a:solidFill>
                  <a:srgbClr val="2F2C34"/>
                </a:solidFill>
                <a:latin typeface="Raleway" panose="020B0003030101060003" pitchFamily="34" charset="0"/>
              </a:defRPr>
            </a:lvl1pPr>
          </a:lstStyle>
          <a:p>
            <a:pPr lvl="0"/>
            <a:r>
              <a:rPr lang="en-US"/>
              <a:t>Subheading goes here</a:t>
            </a:r>
          </a:p>
        </p:txBody>
      </p:sp>
      <p:sp>
        <p:nvSpPr>
          <p:cNvPr id="23" name="Text Placeholder 6">
            <a:extLst>
              <a:ext uri="{FF2B5EF4-FFF2-40B4-BE49-F238E27FC236}">
                <a16:creationId xmlns:a16="http://schemas.microsoft.com/office/drawing/2014/main" id="{6B0192D3-1239-354E-889A-1C07A02D299D}"/>
              </a:ext>
            </a:extLst>
          </p:cNvPr>
          <p:cNvSpPr>
            <a:spLocks noGrp="1"/>
          </p:cNvSpPr>
          <p:nvPr>
            <p:ph type="body" sz="quarter" idx="21" hasCustomPrompt="1"/>
          </p:nvPr>
        </p:nvSpPr>
        <p:spPr>
          <a:xfrm>
            <a:off x="2776206" y="2398716"/>
            <a:ext cx="2529978" cy="1750193"/>
          </a:xfrm>
        </p:spPr>
        <p:txBody>
          <a:bodyPr/>
          <a:lstStyle>
            <a:lvl1pPr algn="l">
              <a:defRPr sz="1600" b="0" i="0">
                <a:solidFill>
                  <a:srgbClr val="2F2C34"/>
                </a:solidFill>
                <a:latin typeface="Raleway Light" panose="020B0403030101060003" pitchFamily="34" charset="77"/>
              </a:defRPr>
            </a:lvl1pPr>
          </a:lstStyle>
          <a:p>
            <a:pPr lvl="0"/>
            <a:r>
              <a:rPr lang="en-US"/>
              <a:t>Click to enter content here</a:t>
            </a:r>
          </a:p>
        </p:txBody>
      </p:sp>
      <p:sp>
        <p:nvSpPr>
          <p:cNvPr id="24" name="Picture Placeholder 26">
            <a:extLst>
              <a:ext uri="{FF2B5EF4-FFF2-40B4-BE49-F238E27FC236}">
                <a16:creationId xmlns:a16="http://schemas.microsoft.com/office/drawing/2014/main" id="{9A9188C7-FFC5-1845-BA12-C8473DAEFD89}"/>
              </a:ext>
            </a:extLst>
          </p:cNvPr>
          <p:cNvSpPr>
            <a:spLocks noGrp="1"/>
          </p:cNvSpPr>
          <p:nvPr>
            <p:ph type="pic" sz="quarter" idx="22" hasCustomPrompt="1"/>
          </p:nvPr>
        </p:nvSpPr>
        <p:spPr>
          <a:xfrm>
            <a:off x="2618794" y="1460492"/>
            <a:ext cx="799655" cy="642800"/>
          </a:xfrm>
        </p:spPr>
        <p:txBody>
          <a:bodyPr/>
          <a:lstStyle>
            <a:lvl1pPr algn="l">
              <a:defRPr b="0" i="0"/>
            </a:lvl1pPr>
          </a:lstStyle>
          <a:p>
            <a:r>
              <a:rPr lang="en-US"/>
              <a:t>Click to insert icon</a:t>
            </a:r>
          </a:p>
        </p:txBody>
      </p:sp>
      <p:cxnSp>
        <p:nvCxnSpPr>
          <p:cNvPr id="3" name="Straight Connector 2">
            <a:extLst>
              <a:ext uri="{FF2B5EF4-FFF2-40B4-BE49-F238E27FC236}">
                <a16:creationId xmlns:a16="http://schemas.microsoft.com/office/drawing/2014/main" id="{C8C4D079-C8BB-C04A-8E8A-F7C0E9ED0F3D}"/>
              </a:ext>
            </a:extLst>
          </p:cNvPr>
          <p:cNvCxnSpPr>
            <a:cxnSpLocks/>
          </p:cNvCxnSpPr>
          <p:nvPr userDrawn="1"/>
        </p:nvCxnSpPr>
        <p:spPr>
          <a:xfrm flipV="1">
            <a:off x="2254469" y="1143298"/>
            <a:ext cx="0" cy="3293639"/>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33" name="Google Shape;19;p4">
            <a:extLst>
              <a:ext uri="{FF2B5EF4-FFF2-40B4-BE49-F238E27FC236}">
                <a16:creationId xmlns:a16="http://schemas.microsoft.com/office/drawing/2014/main" id="{152E6EBE-CD2B-0545-86FC-8A6B13CEF64B}"/>
              </a:ext>
            </a:extLst>
          </p:cNvPr>
          <p:cNvSpPr>
            <a:spLocks noChangeArrowheads="1"/>
          </p:cNvSpPr>
          <p:nvPr userDrawn="1"/>
        </p:nvSpPr>
        <p:spPr bwMode="auto">
          <a:xfrm>
            <a:off x="5718643" y="1281645"/>
            <a:ext cx="2844801" cy="3155292"/>
          </a:xfrm>
          <a:prstGeom prst="rect">
            <a:avLst/>
          </a:prstGeom>
          <a:solidFill>
            <a:srgbClr val="DFE1E6">
              <a:alpha val="68000"/>
            </a:srgbClr>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34" name="Text Placeholder 6">
            <a:extLst>
              <a:ext uri="{FF2B5EF4-FFF2-40B4-BE49-F238E27FC236}">
                <a16:creationId xmlns:a16="http://schemas.microsoft.com/office/drawing/2014/main" id="{376F63DB-6770-3F46-A237-C1F444C24010}"/>
              </a:ext>
            </a:extLst>
          </p:cNvPr>
          <p:cNvSpPr>
            <a:spLocks noGrp="1"/>
          </p:cNvSpPr>
          <p:nvPr>
            <p:ph type="body" sz="quarter" idx="23" hasCustomPrompt="1"/>
          </p:nvPr>
        </p:nvSpPr>
        <p:spPr>
          <a:xfrm>
            <a:off x="6539230" y="1444634"/>
            <a:ext cx="1591896" cy="658658"/>
          </a:xfrm>
        </p:spPr>
        <p:txBody>
          <a:bodyPr/>
          <a:lstStyle>
            <a:lvl1pPr algn="l">
              <a:defRPr sz="1400" b="1" i="0">
                <a:solidFill>
                  <a:srgbClr val="2F2C34"/>
                </a:solidFill>
                <a:latin typeface="Raleway" panose="020B0003030101060003" pitchFamily="34" charset="0"/>
              </a:defRPr>
            </a:lvl1pPr>
          </a:lstStyle>
          <a:p>
            <a:pPr lvl="0"/>
            <a:r>
              <a:rPr lang="en-US"/>
              <a:t>Subheading goes here</a:t>
            </a:r>
          </a:p>
        </p:txBody>
      </p:sp>
      <p:sp>
        <p:nvSpPr>
          <p:cNvPr id="35" name="Text Placeholder 6">
            <a:extLst>
              <a:ext uri="{FF2B5EF4-FFF2-40B4-BE49-F238E27FC236}">
                <a16:creationId xmlns:a16="http://schemas.microsoft.com/office/drawing/2014/main" id="{A6D4A503-0CEF-1548-9550-4E789AAC6BBF}"/>
              </a:ext>
            </a:extLst>
          </p:cNvPr>
          <p:cNvSpPr>
            <a:spLocks noGrp="1"/>
          </p:cNvSpPr>
          <p:nvPr>
            <p:ph type="body" sz="quarter" idx="24" hasCustomPrompt="1"/>
          </p:nvPr>
        </p:nvSpPr>
        <p:spPr>
          <a:xfrm>
            <a:off x="5874950" y="2405320"/>
            <a:ext cx="2532185" cy="1750193"/>
          </a:xfrm>
        </p:spPr>
        <p:txBody>
          <a:bodyPr/>
          <a:lstStyle>
            <a:lvl1pPr algn="l">
              <a:defRPr sz="1600" b="0" i="0">
                <a:solidFill>
                  <a:srgbClr val="2F2C34"/>
                </a:solidFill>
                <a:latin typeface="Raleway Light" panose="020B0403030101060003" pitchFamily="34" charset="77"/>
              </a:defRPr>
            </a:lvl1pPr>
          </a:lstStyle>
          <a:p>
            <a:pPr lvl="0"/>
            <a:r>
              <a:rPr lang="en-US"/>
              <a:t>Click to enter content here</a:t>
            </a:r>
          </a:p>
        </p:txBody>
      </p:sp>
      <p:sp>
        <p:nvSpPr>
          <p:cNvPr id="36" name="Picture Placeholder 26">
            <a:extLst>
              <a:ext uri="{FF2B5EF4-FFF2-40B4-BE49-F238E27FC236}">
                <a16:creationId xmlns:a16="http://schemas.microsoft.com/office/drawing/2014/main" id="{044EA4CA-DFE8-BD4B-ABC5-9DF2C74DE741}"/>
              </a:ext>
            </a:extLst>
          </p:cNvPr>
          <p:cNvSpPr>
            <a:spLocks noGrp="1"/>
          </p:cNvSpPr>
          <p:nvPr>
            <p:ph type="pic" sz="quarter" idx="25" hasCustomPrompt="1"/>
          </p:nvPr>
        </p:nvSpPr>
        <p:spPr>
          <a:xfrm>
            <a:off x="5718643" y="1460492"/>
            <a:ext cx="820586" cy="642800"/>
          </a:xfrm>
        </p:spPr>
        <p:txBody>
          <a:bodyPr/>
          <a:lstStyle>
            <a:lvl1pPr algn="l">
              <a:defRPr b="0" i="0"/>
            </a:lvl1pPr>
          </a:lstStyle>
          <a:p>
            <a:r>
              <a:rPr lang="en-US"/>
              <a:t>Click to insert icon</a:t>
            </a:r>
          </a:p>
        </p:txBody>
      </p:sp>
      <p:pic>
        <p:nvPicPr>
          <p:cNvPr id="37" name="Picture 9" descr="Icon&#10;&#10;Description automatically generated">
            <a:extLst>
              <a:ext uri="{FF2B5EF4-FFF2-40B4-BE49-F238E27FC236}">
                <a16:creationId xmlns:a16="http://schemas.microsoft.com/office/drawing/2014/main" id="{DC8FF2FB-BE90-D44A-97A0-C8F87DD10F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2616"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Placeholder 12">
            <a:extLst>
              <a:ext uri="{FF2B5EF4-FFF2-40B4-BE49-F238E27FC236}">
                <a16:creationId xmlns:a16="http://schemas.microsoft.com/office/drawing/2014/main" id="{57C986A5-AD59-1347-9DB1-E68654F70DEC}"/>
              </a:ext>
            </a:extLst>
          </p:cNvPr>
          <p:cNvSpPr>
            <a:spLocks noGrp="1"/>
          </p:cNvSpPr>
          <p:nvPr>
            <p:ph type="body" sz="quarter" idx="10" hasCustomPrompt="1"/>
          </p:nvPr>
        </p:nvSpPr>
        <p:spPr>
          <a:xfrm flipH="1">
            <a:off x="664836" y="186649"/>
            <a:ext cx="3589338" cy="388302"/>
          </a:xfrm>
        </p:spPr>
        <p:txBody>
          <a:bodyPr anchor="ctr"/>
          <a:lstStyle>
            <a:lvl1pPr>
              <a:defRPr sz="1000" b="0" i="0" spc="150" baseline="0">
                <a:solidFill>
                  <a:schemeClr val="bg1"/>
                </a:solidFill>
              </a:defRPr>
            </a:lvl1pPr>
          </a:lstStyle>
          <a:p>
            <a:pPr lvl="0"/>
            <a:r>
              <a:rPr lang="en-US"/>
              <a:t>PRESENTATION TITLE GOES HERE</a:t>
            </a:r>
          </a:p>
        </p:txBody>
      </p:sp>
    </p:spTree>
    <p:extLst>
      <p:ext uri="{BB962C8B-B14F-4D97-AF65-F5344CB8AC3E}">
        <p14:creationId xmlns:p14="http://schemas.microsoft.com/office/powerpoint/2010/main" val="228225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24"/>
        <p:cNvGrpSpPr/>
        <p:nvPr/>
      </p:nvGrpSpPr>
      <p:grpSpPr>
        <a:xfrm>
          <a:off x="0" y="0"/>
          <a:ext cx="0" cy="0"/>
          <a:chOff x="0" y="0"/>
          <a:chExt cx="0" cy="0"/>
        </a:xfrm>
      </p:grpSpPr>
      <p:sp>
        <p:nvSpPr>
          <p:cNvPr id="28" name="Google Shape;28;p5"/>
          <p:cNvSpPr txBox="1">
            <a:spLocks noGrp="1"/>
          </p:cNvSpPr>
          <p:nvPr>
            <p:ph type="body" idx="1" hasCustomPrompt="1"/>
          </p:nvPr>
        </p:nvSpPr>
        <p:spPr>
          <a:xfrm>
            <a:off x="852102" y="1707031"/>
            <a:ext cx="3311760" cy="334962"/>
          </a:xfrm>
          <a:prstGeom prst="rect">
            <a:avLst/>
          </a:prstGeom>
        </p:spPr>
        <p:txBody>
          <a:bodyPr spcFirstLastPara="1" lIns="0" tIns="0" rIns="0" bIns="0">
            <a:noAutofit/>
          </a:bodyPr>
          <a:lstStyle>
            <a:lvl1pPr marL="76200" marR="0" lvl="0" indent="0" algn="ctr" defTabSz="914400" rtl="0" eaLnBrk="1" fontAlgn="base" latinLnBrk="0" hangingPunct="1">
              <a:lnSpc>
                <a:spcPct val="100000"/>
              </a:lnSpc>
              <a:spcBef>
                <a:spcPts val="600"/>
              </a:spcBef>
              <a:spcAft>
                <a:spcPts val="0"/>
              </a:spcAft>
              <a:buClr>
                <a:srgbClr val="000000"/>
              </a:buClr>
              <a:buSzPts val="2400"/>
              <a:buFontTx/>
              <a:buNone/>
              <a:tabLst/>
              <a:defRPr sz="1600" b="1" i="0" spc="0" baseline="0">
                <a:solidFill>
                  <a:srgbClr val="666BF1"/>
                </a:solidFill>
                <a:latin typeface="Raleway" panose="020B0003030101060003" pitchFamily="34" charset="0"/>
                <a:cs typeface="Calibri" panose="020F0502020204030204" pitchFamily="34" charset="0"/>
              </a:defRPr>
            </a:lvl1pPr>
            <a:lvl2pPr marL="914400" lvl="1" indent="-381000">
              <a:spcBef>
                <a:spcPts val="0"/>
              </a:spcBef>
              <a:spcAft>
                <a:spcPts val="0"/>
              </a:spcAft>
              <a:buSzPct val="100000"/>
              <a:buChar char="»"/>
              <a:defRPr sz="1600" b="0" i="0">
                <a:latin typeface="Calibri Light" panose="020F0302020204030204" pitchFamily="34" charset="0"/>
                <a:cs typeface="Calibri Light" panose="020F0302020204030204" pitchFamily="34" charset="0"/>
              </a:defRPr>
            </a:lvl2pPr>
            <a:lvl3pPr marL="1371600" lvl="2" indent="-381000">
              <a:spcBef>
                <a:spcPts val="0"/>
              </a:spcBef>
              <a:spcAft>
                <a:spcPts val="0"/>
              </a:spcAft>
              <a:buSzPct val="100000"/>
              <a:buChar char="»"/>
              <a:defRPr b="0" i="0">
                <a:latin typeface="Calibri Light" panose="020F0302020204030204" pitchFamily="34" charset="0"/>
                <a:cs typeface="Calibri Light" panose="020F0302020204030204" pitchFamily="34" charset="0"/>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pPr lvl="0"/>
            <a:r>
              <a:rPr lang="en-US"/>
              <a:t>Click to insert bullet point</a:t>
            </a:r>
          </a:p>
        </p:txBody>
      </p:sp>
      <p:sp>
        <p:nvSpPr>
          <p:cNvPr id="11" name="Google Shape;8;p1">
            <a:extLst>
              <a:ext uri="{FF2B5EF4-FFF2-40B4-BE49-F238E27FC236}">
                <a16:creationId xmlns:a16="http://schemas.microsoft.com/office/drawing/2014/main" id="{48F34F37-2A27-EE4B-8DE8-88A8F13E34F8}"/>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pic>
        <p:nvPicPr>
          <p:cNvPr id="13" name="Picture 12" descr="Background pattern&#10;&#10;Description automatically generated">
            <a:extLst>
              <a:ext uri="{FF2B5EF4-FFF2-40B4-BE49-F238E27FC236}">
                <a16:creationId xmlns:a16="http://schemas.microsoft.com/office/drawing/2014/main" id="{FFA1F965-C0BC-B44D-AB92-33FEC2172768}"/>
              </a:ext>
            </a:extLst>
          </p:cNvPr>
          <p:cNvPicPr>
            <a:picLocks noChangeAspect="1"/>
          </p:cNvPicPr>
          <p:nvPr userDrawn="1"/>
        </p:nvPicPr>
        <p:blipFill rotWithShape="1">
          <a:blip r:embed="rId2"/>
          <a:srcRect t="53437" b="31361"/>
          <a:stretch/>
        </p:blipFill>
        <p:spPr>
          <a:xfrm>
            <a:off x="1" y="0"/>
            <a:ext cx="9144000" cy="731520"/>
          </a:xfrm>
          <a:prstGeom prst="rect">
            <a:avLst/>
          </a:prstGeom>
        </p:spPr>
      </p:pic>
      <p:pic>
        <p:nvPicPr>
          <p:cNvPr id="14" name="Picture 9" descr="Icon&#10;&#10;Description automatically generated">
            <a:extLst>
              <a:ext uri="{FF2B5EF4-FFF2-40B4-BE49-F238E27FC236}">
                <a16:creationId xmlns:a16="http://schemas.microsoft.com/office/drawing/2014/main" id="{F9660577-AF4C-C14F-9CB4-432298B8631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2616"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2">
            <a:extLst>
              <a:ext uri="{FF2B5EF4-FFF2-40B4-BE49-F238E27FC236}">
                <a16:creationId xmlns:a16="http://schemas.microsoft.com/office/drawing/2014/main" id="{E3594486-465F-E545-9400-EA7C8FE0A7A7}"/>
              </a:ext>
            </a:extLst>
          </p:cNvPr>
          <p:cNvSpPr>
            <a:spLocks noGrp="1"/>
          </p:cNvSpPr>
          <p:nvPr>
            <p:ph type="body" sz="quarter" idx="10" hasCustomPrompt="1"/>
          </p:nvPr>
        </p:nvSpPr>
        <p:spPr>
          <a:xfrm flipH="1">
            <a:off x="664836" y="186649"/>
            <a:ext cx="3589338" cy="388302"/>
          </a:xfrm>
        </p:spPr>
        <p:txBody>
          <a:bodyPr anchor="ctr"/>
          <a:lstStyle>
            <a:lvl1pPr>
              <a:defRPr sz="1000" b="0" i="0" spc="150" baseline="0">
                <a:solidFill>
                  <a:schemeClr val="bg1"/>
                </a:solidFill>
              </a:defRPr>
            </a:lvl1pPr>
          </a:lstStyle>
          <a:p>
            <a:pPr lvl="0"/>
            <a:r>
              <a:rPr lang="en-US"/>
              <a:t>PRESENTATION TITLE GOES HERE</a:t>
            </a:r>
          </a:p>
        </p:txBody>
      </p:sp>
      <p:sp>
        <p:nvSpPr>
          <p:cNvPr id="16" name="Google Shape;28;p5">
            <a:extLst>
              <a:ext uri="{FF2B5EF4-FFF2-40B4-BE49-F238E27FC236}">
                <a16:creationId xmlns:a16="http://schemas.microsoft.com/office/drawing/2014/main" id="{90091239-A6C6-564E-BC00-8F9319882CA7}"/>
              </a:ext>
            </a:extLst>
          </p:cNvPr>
          <p:cNvSpPr txBox="1">
            <a:spLocks noGrp="1"/>
          </p:cNvSpPr>
          <p:nvPr>
            <p:ph type="body" idx="18" hasCustomPrompt="1"/>
          </p:nvPr>
        </p:nvSpPr>
        <p:spPr>
          <a:xfrm>
            <a:off x="852102" y="2591085"/>
            <a:ext cx="3311760" cy="334962"/>
          </a:xfrm>
          <a:prstGeom prst="rect">
            <a:avLst/>
          </a:prstGeom>
        </p:spPr>
        <p:txBody>
          <a:bodyPr spcFirstLastPara="1" lIns="0" tIns="0" rIns="0" bIns="0">
            <a:noAutofit/>
          </a:bodyPr>
          <a:lstStyle>
            <a:lvl1pPr marL="76200" marR="0" lvl="0" indent="0" algn="ctr" defTabSz="914400" rtl="0" eaLnBrk="1" fontAlgn="base" latinLnBrk="0" hangingPunct="1">
              <a:lnSpc>
                <a:spcPct val="100000"/>
              </a:lnSpc>
              <a:spcBef>
                <a:spcPts val="600"/>
              </a:spcBef>
              <a:spcAft>
                <a:spcPts val="0"/>
              </a:spcAft>
              <a:buClr>
                <a:srgbClr val="000000"/>
              </a:buClr>
              <a:buSzPts val="2400"/>
              <a:buFontTx/>
              <a:buNone/>
              <a:tabLst/>
              <a:defRPr sz="1600" b="1" i="0" spc="0" baseline="0">
                <a:solidFill>
                  <a:srgbClr val="666BF1"/>
                </a:solidFill>
                <a:latin typeface="Raleway" panose="020B0003030101060003" pitchFamily="34" charset="0"/>
                <a:cs typeface="Calibri" panose="020F0502020204030204" pitchFamily="34" charset="0"/>
              </a:defRPr>
            </a:lvl1pPr>
            <a:lvl2pPr marL="914400" lvl="1" indent="-381000">
              <a:spcBef>
                <a:spcPts val="0"/>
              </a:spcBef>
              <a:spcAft>
                <a:spcPts val="0"/>
              </a:spcAft>
              <a:buSzPct val="100000"/>
              <a:buChar char="»"/>
              <a:defRPr sz="1600" b="0" i="0">
                <a:latin typeface="Calibri Light" panose="020F0302020204030204" pitchFamily="34" charset="0"/>
                <a:cs typeface="Calibri Light" panose="020F0302020204030204" pitchFamily="34" charset="0"/>
              </a:defRPr>
            </a:lvl2pPr>
            <a:lvl3pPr marL="1371600" lvl="2" indent="-381000">
              <a:spcBef>
                <a:spcPts val="0"/>
              </a:spcBef>
              <a:spcAft>
                <a:spcPts val="0"/>
              </a:spcAft>
              <a:buSzPct val="100000"/>
              <a:buChar char="»"/>
              <a:defRPr b="0" i="0">
                <a:latin typeface="Calibri Light" panose="020F0302020204030204" pitchFamily="34" charset="0"/>
                <a:cs typeface="Calibri Light" panose="020F0302020204030204" pitchFamily="34" charset="0"/>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pPr lvl="0"/>
            <a:r>
              <a:rPr lang="en-US"/>
              <a:t>Click to insert bullet point</a:t>
            </a:r>
          </a:p>
        </p:txBody>
      </p:sp>
      <p:sp>
        <p:nvSpPr>
          <p:cNvPr id="18" name="Google Shape;28;p5">
            <a:extLst>
              <a:ext uri="{FF2B5EF4-FFF2-40B4-BE49-F238E27FC236}">
                <a16:creationId xmlns:a16="http://schemas.microsoft.com/office/drawing/2014/main" id="{F84B94B9-29BD-614C-8868-5FEC2ACD9CC3}"/>
              </a:ext>
            </a:extLst>
          </p:cNvPr>
          <p:cNvSpPr txBox="1">
            <a:spLocks noGrp="1"/>
          </p:cNvSpPr>
          <p:nvPr>
            <p:ph type="body" idx="19" hasCustomPrompt="1"/>
          </p:nvPr>
        </p:nvSpPr>
        <p:spPr>
          <a:xfrm>
            <a:off x="852102" y="3428491"/>
            <a:ext cx="3311760" cy="334962"/>
          </a:xfrm>
          <a:prstGeom prst="rect">
            <a:avLst/>
          </a:prstGeom>
        </p:spPr>
        <p:txBody>
          <a:bodyPr spcFirstLastPara="1" lIns="0" tIns="0" rIns="0" bIns="0">
            <a:noAutofit/>
          </a:bodyPr>
          <a:lstStyle>
            <a:lvl1pPr marL="76200" marR="0" lvl="0" indent="0" algn="ctr" defTabSz="914400" rtl="0" eaLnBrk="1" fontAlgn="base" latinLnBrk="0" hangingPunct="1">
              <a:lnSpc>
                <a:spcPct val="100000"/>
              </a:lnSpc>
              <a:spcBef>
                <a:spcPts val="600"/>
              </a:spcBef>
              <a:spcAft>
                <a:spcPts val="0"/>
              </a:spcAft>
              <a:buClr>
                <a:srgbClr val="000000"/>
              </a:buClr>
              <a:buSzPts val="2400"/>
              <a:buFontTx/>
              <a:buNone/>
              <a:tabLst/>
              <a:defRPr sz="1600" b="1" i="0" spc="0" baseline="0">
                <a:solidFill>
                  <a:srgbClr val="666BF1"/>
                </a:solidFill>
                <a:latin typeface="Raleway" panose="020B0003030101060003" pitchFamily="34" charset="0"/>
                <a:cs typeface="Calibri" panose="020F0502020204030204" pitchFamily="34" charset="0"/>
              </a:defRPr>
            </a:lvl1pPr>
            <a:lvl2pPr marL="914400" lvl="1" indent="-381000">
              <a:spcBef>
                <a:spcPts val="0"/>
              </a:spcBef>
              <a:spcAft>
                <a:spcPts val="0"/>
              </a:spcAft>
              <a:buSzPct val="100000"/>
              <a:buChar char="»"/>
              <a:defRPr sz="1600" b="0" i="0">
                <a:latin typeface="Calibri Light" panose="020F0302020204030204" pitchFamily="34" charset="0"/>
                <a:cs typeface="Calibri Light" panose="020F0302020204030204" pitchFamily="34" charset="0"/>
              </a:defRPr>
            </a:lvl2pPr>
            <a:lvl3pPr marL="1371600" lvl="2" indent="-381000">
              <a:spcBef>
                <a:spcPts val="0"/>
              </a:spcBef>
              <a:spcAft>
                <a:spcPts val="0"/>
              </a:spcAft>
              <a:buSzPct val="100000"/>
              <a:buChar char="»"/>
              <a:defRPr b="0" i="0">
                <a:latin typeface="Calibri Light" panose="020F0302020204030204" pitchFamily="34" charset="0"/>
                <a:cs typeface="Calibri Light" panose="020F0302020204030204" pitchFamily="34" charset="0"/>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pPr lvl="0"/>
            <a:r>
              <a:rPr lang="en-US"/>
              <a:t>Click to insert bullet point</a:t>
            </a:r>
          </a:p>
        </p:txBody>
      </p:sp>
      <p:sp>
        <p:nvSpPr>
          <p:cNvPr id="4" name="Picture Placeholder 3">
            <a:extLst>
              <a:ext uri="{FF2B5EF4-FFF2-40B4-BE49-F238E27FC236}">
                <a16:creationId xmlns:a16="http://schemas.microsoft.com/office/drawing/2014/main" id="{7244659E-9771-FC45-A306-240934E8595E}"/>
              </a:ext>
            </a:extLst>
          </p:cNvPr>
          <p:cNvSpPr>
            <a:spLocks noGrp="1"/>
          </p:cNvSpPr>
          <p:nvPr>
            <p:ph type="pic" sz="quarter" idx="20" hasCustomPrompt="1"/>
          </p:nvPr>
        </p:nvSpPr>
        <p:spPr>
          <a:xfrm>
            <a:off x="5016500" y="731838"/>
            <a:ext cx="4127500" cy="4411662"/>
          </a:xfrm>
          <a:solidFill>
            <a:srgbClr val="DFE1E6"/>
          </a:solidFill>
        </p:spPr>
        <p:txBody>
          <a:bodyPr/>
          <a:lstStyle>
            <a:lvl1pPr>
              <a:defRPr/>
            </a:lvl1pPr>
          </a:lstStyle>
          <a:p>
            <a:r>
              <a:rPr lang="en-US"/>
              <a:t>Click to insert picture</a:t>
            </a:r>
          </a:p>
        </p:txBody>
      </p:sp>
    </p:spTree>
    <p:extLst>
      <p:ext uri="{BB962C8B-B14F-4D97-AF65-F5344CB8AC3E}">
        <p14:creationId xmlns:p14="http://schemas.microsoft.com/office/powerpoint/2010/main" val="1484555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userDrawn="1">
  <p:cSld name="TITLE_AND_TWO_COLUMNS">
    <p:spTree>
      <p:nvGrpSpPr>
        <p:cNvPr id="1" name="Shape 30"/>
        <p:cNvGrpSpPr/>
        <p:nvPr/>
      </p:nvGrpSpPr>
      <p:grpSpPr>
        <a:xfrm>
          <a:off x="0" y="0"/>
          <a:ext cx="0" cy="0"/>
          <a:chOff x="0" y="0"/>
          <a:chExt cx="0" cy="0"/>
        </a:xfrm>
      </p:grpSpPr>
      <p:sp>
        <p:nvSpPr>
          <p:cNvPr id="11" name="Google Shape;19;p4">
            <a:extLst>
              <a:ext uri="{FF2B5EF4-FFF2-40B4-BE49-F238E27FC236}">
                <a16:creationId xmlns:a16="http://schemas.microsoft.com/office/drawing/2014/main" id="{2475512D-99A2-7544-9A87-E0B716FF3E1C}"/>
              </a:ext>
            </a:extLst>
          </p:cNvPr>
          <p:cNvSpPr>
            <a:spLocks noChangeArrowheads="1"/>
          </p:cNvSpPr>
          <p:nvPr userDrawn="1"/>
        </p:nvSpPr>
        <p:spPr bwMode="auto">
          <a:xfrm>
            <a:off x="-14090" y="594201"/>
            <a:ext cx="9409550" cy="4549299"/>
          </a:xfrm>
          <a:prstGeom prst="rect">
            <a:avLst/>
          </a:prstGeom>
          <a:solidFill>
            <a:srgbClr val="DFE1E6">
              <a:alpha val="60786"/>
            </a:srgbClr>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12" name="Google Shape;8;p1">
            <a:extLst>
              <a:ext uri="{FF2B5EF4-FFF2-40B4-BE49-F238E27FC236}">
                <a16:creationId xmlns:a16="http://schemas.microsoft.com/office/drawing/2014/main" id="{8E606B79-D9B9-C24E-91A8-32A1C7C75D15}"/>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pic>
        <p:nvPicPr>
          <p:cNvPr id="15" name="Picture 14" descr="Background pattern&#10;&#10;Description automatically generated">
            <a:extLst>
              <a:ext uri="{FF2B5EF4-FFF2-40B4-BE49-F238E27FC236}">
                <a16:creationId xmlns:a16="http://schemas.microsoft.com/office/drawing/2014/main" id="{519BC013-43BC-274E-90DA-7CEF6F14C8BC}"/>
              </a:ext>
            </a:extLst>
          </p:cNvPr>
          <p:cNvPicPr>
            <a:picLocks noChangeAspect="1"/>
          </p:cNvPicPr>
          <p:nvPr userDrawn="1"/>
        </p:nvPicPr>
        <p:blipFill rotWithShape="1">
          <a:blip r:embed="rId2"/>
          <a:srcRect t="53437" b="31361"/>
          <a:stretch/>
        </p:blipFill>
        <p:spPr>
          <a:xfrm>
            <a:off x="1" y="0"/>
            <a:ext cx="9144000" cy="731520"/>
          </a:xfrm>
          <a:prstGeom prst="rect">
            <a:avLst/>
          </a:prstGeom>
        </p:spPr>
      </p:pic>
      <p:sp>
        <p:nvSpPr>
          <p:cNvPr id="20" name="Text Placeholder 16">
            <a:extLst>
              <a:ext uri="{FF2B5EF4-FFF2-40B4-BE49-F238E27FC236}">
                <a16:creationId xmlns:a16="http://schemas.microsoft.com/office/drawing/2014/main" id="{495C53E3-4C80-8843-BA41-F0558B96576D}"/>
              </a:ext>
            </a:extLst>
          </p:cNvPr>
          <p:cNvSpPr>
            <a:spLocks noGrp="1"/>
          </p:cNvSpPr>
          <p:nvPr>
            <p:ph type="body" sz="quarter" idx="11" hasCustomPrompt="1"/>
          </p:nvPr>
        </p:nvSpPr>
        <p:spPr>
          <a:xfrm>
            <a:off x="636910" y="2148202"/>
            <a:ext cx="3763640" cy="553126"/>
          </a:xfrm>
        </p:spPr>
        <p:txBody>
          <a:bodyPr/>
          <a:lstStyle>
            <a:lvl1pPr algn="ctr">
              <a:defRPr sz="1600" b="0" i="0" spc="0" baseline="0">
                <a:solidFill>
                  <a:srgbClr val="2F2C34"/>
                </a:solidFill>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bullet point</a:t>
            </a:r>
          </a:p>
        </p:txBody>
      </p:sp>
      <p:sp>
        <p:nvSpPr>
          <p:cNvPr id="21" name="Text Placeholder 16">
            <a:extLst>
              <a:ext uri="{FF2B5EF4-FFF2-40B4-BE49-F238E27FC236}">
                <a16:creationId xmlns:a16="http://schemas.microsoft.com/office/drawing/2014/main" id="{B7CF64BF-0AA3-3048-92E8-C92FCF5A864A}"/>
              </a:ext>
            </a:extLst>
          </p:cNvPr>
          <p:cNvSpPr>
            <a:spLocks noGrp="1"/>
          </p:cNvSpPr>
          <p:nvPr>
            <p:ph type="body" sz="quarter" idx="19" hasCustomPrompt="1"/>
          </p:nvPr>
        </p:nvSpPr>
        <p:spPr>
          <a:xfrm>
            <a:off x="636910" y="1384159"/>
            <a:ext cx="3763640" cy="446087"/>
          </a:xfrm>
        </p:spPr>
        <p:txBody>
          <a:bodyPr/>
          <a:lstStyle>
            <a:lvl1pPr algn="ctr">
              <a:defRPr sz="1400" b="1" i="0" spc="250" baseline="0">
                <a:solidFill>
                  <a:srgbClr val="666BF1"/>
                </a:solidFill>
                <a:latin typeface="Raleway SemiBold"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22" name="Text Placeholder 16">
            <a:extLst>
              <a:ext uri="{FF2B5EF4-FFF2-40B4-BE49-F238E27FC236}">
                <a16:creationId xmlns:a16="http://schemas.microsoft.com/office/drawing/2014/main" id="{6ACB95A4-F4C7-A845-BADC-09680B610E5B}"/>
              </a:ext>
            </a:extLst>
          </p:cNvPr>
          <p:cNvSpPr>
            <a:spLocks noGrp="1"/>
          </p:cNvSpPr>
          <p:nvPr>
            <p:ph type="body" sz="quarter" idx="20" hasCustomPrompt="1"/>
          </p:nvPr>
        </p:nvSpPr>
        <p:spPr>
          <a:xfrm>
            <a:off x="636910" y="3018966"/>
            <a:ext cx="3763640" cy="553126"/>
          </a:xfrm>
        </p:spPr>
        <p:txBody>
          <a:bodyPr/>
          <a:lstStyle>
            <a:lvl1pPr algn="ctr">
              <a:defRPr sz="1600" b="0" i="0" spc="0" baseline="0">
                <a:solidFill>
                  <a:srgbClr val="2F2C34"/>
                </a:solidFill>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bullet point</a:t>
            </a:r>
          </a:p>
        </p:txBody>
      </p:sp>
      <p:sp>
        <p:nvSpPr>
          <p:cNvPr id="23" name="Text Placeholder 16">
            <a:extLst>
              <a:ext uri="{FF2B5EF4-FFF2-40B4-BE49-F238E27FC236}">
                <a16:creationId xmlns:a16="http://schemas.microsoft.com/office/drawing/2014/main" id="{216B3E9A-BBB7-244C-BE28-B3AE77F5E21F}"/>
              </a:ext>
            </a:extLst>
          </p:cNvPr>
          <p:cNvSpPr>
            <a:spLocks noGrp="1"/>
          </p:cNvSpPr>
          <p:nvPr>
            <p:ph type="body" sz="quarter" idx="21" hasCustomPrompt="1"/>
          </p:nvPr>
        </p:nvSpPr>
        <p:spPr>
          <a:xfrm>
            <a:off x="636910" y="3864467"/>
            <a:ext cx="3763640" cy="553126"/>
          </a:xfrm>
        </p:spPr>
        <p:txBody>
          <a:bodyPr/>
          <a:lstStyle>
            <a:lvl1pPr algn="ctr">
              <a:defRPr sz="1600" b="0" i="0" spc="0" baseline="0">
                <a:solidFill>
                  <a:srgbClr val="2F2C34"/>
                </a:solidFill>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bullet point</a:t>
            </a:r>
          </a:p>
        </p:txBody>
      </p:sp>
      <p:cxnSp>
        <p:nvCxnSpPr>
          <p:cNvPr id="3" name="Straight Connector 2">
            <a:extLst>
              <a:ext uri="{FF2B5EF4-FFF2-40B4-BE49-F238E27FC236}">
                <a16:creationId xmlns:a16="http://schemas.microsoft.com/office/drawing/2014/main" id="{02259572-CFD1-9E43-B8E3-76EA7622FCDC}"/>
              </a:ext>
            </a:extLst>
          </p:cNvPr>
          <p:cNvCxnSpPr/>
          <p:nvPr userDrawn="1"/>
        </p:nvCxnSpPr>
        <p:spPr>
          <a:xfrm>
            <a:off x="2141540" y="2835123"/>
            <a:ext cx="75438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7DA720ED-00C8-F342-A3D2-B6F682E46D81}"/>
              </a:ext>
            </a:extLst>
          </p:cNvPr>
          <p:cNvCxnSpPr/>
          <p:nvPr userDrawn="1"/>
        </p:nvCxnSpPr>
        <p:spPr>
          <a:xfrm>
            <a:off x="2141540" y="3707613"/>
            <a:ext cx="754380" cy="0"/>
          </a:xfrm>
          <a:prstGeom prst="line">
            <a:avLst/>
          </a:prstGeom>
        </p:spPr>
        <p:style>
          <a:lnRef idx="1">
            <a:schemeClr val="accent2"/>
          </a:lnRef>
          <a:fillRef idx="0">
            <a:schemeClr val="accent2"/>
          </a:fillRef>
          <a:effectRef idx="0">
            <a:schemeClr val="accent2"/>
          </a:effectRef>
          <a:fontRef idx="minor">
            <a:schemeClr val="tx1"/>
          </a:fontRef>
        </p:style>
      </p:cxnSp>
      <p:sp>
        <p:nvSpPr>
          <p:cNvPr id="24" name="Picture Placeholder 23">
            <a:extLst>
              <a:ext uri="{FF2B5EF4-FFF2-40B4-BE49-F238E27FC236}">
                <a16:creationId xmlns:a16="http://schemas.microsoft.com/office/drawing/2014/main" id="{F8D2ECF3-FC1A-0F4B-88AD-5CA57F44AB86}"/>
              </a:ext>
            </a:extLst>
          </p:cNvPr>
          <p:cNvSpPr>
            <a:spLocks noGrp="1"/>
          </p:cNvSpPr>
          <p:nvPr>
            <p:ph type="pic" sz="quarter" idx="22" hasCustomPrompt="1"/>
          </p:nvPr>
        </p:nvSpPr>
        <p:spPr>
          <a:xfrm>
            <a:off x="5031712" y="1119822"/>
            <a:ext cx="4363747" cy="3431563"/>
          </a:xfrm>
          <a:solidFill>
            <a:schemeClr val="bg1"/>
          </a:solidFill>
          <a:effectLst>
            <a:outerShdw blurRad="206962" sx="102000" sy="102000" algn="ctr" rotWithShape="0">
              <a:prstClr val="black">
                <a:alpha val="18387"/>
              </a:prstClr>
            </a:outerShdw>
          </a:effectLst>
        </p:spPr>
        <p:txBody>
          <a:bodyPr/>
          <a:lstStyle>
            <a:lvl1pPr>
              <a:defRPr b="0" i="0"/>
            </a:lvl1pPr>
          </a:lstStyle>
          <a:p>
            <a:r>
              <a:rPr lang="en-US"/>
              <a:t>Click icon to insert picture</a:t>
            </a:r>
          </a:p>
        </p:txBody>
      </p:sp>
      <p:pic>
        <p:nvPicPr>
          <p:cNvPr id="29" name="Picture 9" descr="Icon&#10;&#10;Description automatically generated">
            <a:extLst>
              <a:ext uri="{FF2B5EF4-FFF2-40B4-BE49-F238E27FC236}">
                <a16:creationId xmlns:a16="http://schemas.microsoft.com/office/drawing/2014/main" id="{DF2A5EA3-70DA-1C4B-B0AC-1A2F8C451C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2616"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12">
            <a:extLst>
              <a:ext uri="{FF2B5EF4-FFF2-40B4-BE49-F238E27FC236}">
                <a16:creationId xmlns:a16="http://schemas.microsoft.com/office/drawing/2014/main" id="{990301ED-5B93-0E40-81FF-8CD41B558B01}"/>
              </a:ext>
            </a:extLst>
          </p:cNvPr>
          <p:cNvSpPr>
            <a:spLocks noGrp="1"/>
          </p:cNvSpPr>
          <p:nvPr>
            <p:ph type="body" sz="quarter" idx="10" hasCustomPrompt="1"/>
          </p:nvPr>
        </p:nvSpPr>
        <p:spPr>
          <a:xfrm flipH="1">
            <a:off x="664836" y="186649"/>
            <a:ext cx="3589338" cy="388302"/>
          </a:xfrm>
        </p:spPr>
        <p:txBody>
          <a:bodyPr anchor="ctr"/>
          <a:lstStyle>
            <a:lvl1pPr>
              <a:defRPr sz="1000" b="0" i="0" spc="150" baseline="0">
                <a:solidFill>
                  <a:schemeClr val="bg1"/>
                </a:solidFill>
              </a:defRPr>
            </a:lvl1pPr>
          </a:lstStyle>
          <a:p>
            <a:pPr lvl="0"/>
            <a:r>
              <a:rPr lang="en-US"/>
              <a:t>PRESENTATION TITLE GOES HERE</a:t>
            </a:r>
          </a:p>
        </p:txBody>
      </p:sp>
    </p:spTree>
    <p:extLst>
      <p:ext uri="{BB962C8B-B14F-4D97-AF65-F5344CB8AC3E}">
        <p14:creationId xmlns:p14="http://schemas.microsoft.com/office/powerpoint/2010/main" val="107165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3"/>
        <p:cNvGrpSpPr/>
        <p:nvPr/>
      </p:nvGrpSpPr>
      <p:grpSpPr>
        <a:xfrm>
          <a:off x="0" y="0"/>
          <a:ext cx="0" cy="0"/>
          <a:chOff x="0" y="0"/>
          <a:chExt cx="0" cy="0"/>
        </a:xfrm>
      </p:grpSpPr>
      <p:sp>
        <p:nvSpPr>
          <p:cNvPr id="5" name="Google Shape;19;p4">
            <a:extLst>
              <a:ext uri="{FF2B5EF4-FFF2-40B4-BE49-F238E27FC236}">
                <a16:creationId xmlns:a16="http://schemas.microsoft.com/office/drawing/2014/main" id="{6E29DAD6-84E6-8447-AC51-71E2772A89A6}"/>
              </a:ext>
            </a:extLst>
          </p:cNvPr>
          <p:cNvSpPr>
            <a:spLocks noChangeArrowheads="1"/>
          </p:cNvSpPr>
          <p:nvPr userDrawn="1"/>
        </p:nvSpPr>
        <p:spPr bwMode="auto">
          <a:xfrm>
            <a:off x="0" y="-1"/>
            <a:ext cx="9144000" cy="4652011"/>
          </a:xfrm>
          <a:prstGeom prst="rect">
            <a:avLst/>
          </a:prstGeom>
          <a:solidFill>
            <a:srgbClr val="DFE1E6">
              <a:alpha val="59749"/>
            </a:srgbClr>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20" name="Google Shape;8;p1">
            <a:extLst>
              <a:ext uri="{FF2B5EF4-FFF2-40B4-BE49-F238E27FC236}">
                <a16:creationId xmlns:a16="http://schemas.microsoft.com/office/drawing/2014/main" id="{02BE6E91-366A-A341-9793-F7CE86EDEFC4}"/>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pic>
        <p:nvPicPr>
          <p:cNvPr id="12" name="Picture 11" descr="Background pattern&#10;&#10;Description automatically generated">
            <a:extLst>
              <a:ext uri="{FF2B5EF4-FFF2-40B4-BE49-F238E27FC236}">
                <a16:creationId xmlns:a16="http://schemas.microsoft.com/office/drawing/2014/main" id="{9BCB96AB-3F01-5442-953C-4EE8B3C22EC5}"/>
              </a:ext>
            </a:extLst>
          </p:cNvPr>
          <p:cNvPicPr>
            <a:picLocks noChangeAspect="1"/>
          </p:cNvPicPr>
          <p:nvPr userDrawn="1"/>
        </p:nvPicPr>
        <p:blipFill rotWithShape="1">
          <a:blip r:embed="rId2"/>
          <a:srcRect t="53437" b="31361"/>
          <a:stretch/>
        </p:blipFill>
        <p:spPr>
          <a:xfrm>
            <a:off x="1" y="0"/>
            <a:ext cx="9144000" cy="731520"/>
          </a:xfrm>
          <a:prstGeom prst="rect">
            <a:avLst/>
          </a:prstGeom>
        </p:spPr>
      </p:pic>
      <p:sp>
        <p:nvSpPr>
          <p:cNvPr id="18" name="Text Placeholder 16">
            <a:extLst>
              <a:ext uri="{FF2B5EF4-FFF2-40B4-BE49-F238E27FC236}">
                <a16:creationId xmlns:a16="http://schemas.microsoft.com/office/drawing/2014/main" id="{ED88D3BC-B43D-DA4C-AC01-FB8CB484D601}"/>
              </a:ext>
            </a:extLst>
          </p:cNvPr>
          <p:cNvSpPr>
            <a:spLocks noGrp="1"/>
          </p:cNvSpPr>
          <p:nvPr>
            <p:ph type="body" sz="quarter" idx="19" hasCustomPrompt="1"/>
          </p:nvPr>
        </p:nvSpPr>
        <p:spPr>
          <a:xfrm>
            <a:off x="241298" y="3340100"/>
            <a:ext cx="1587499" cy="596900"/>
          </a:xfrm>
        </p:spPr>
        <p:txBody>
          <a:bodyPr/>
          <a:lstStyle>
            <a:lvl1pPr algn="l">
              <a:defRPr sz="1200" b="0" i="0" spc="0" baseline="0">
                <a:solidFill>
                  <a:srgbClr val="666BF1"/>
                </a:solidFill>
                <a:latin typeface="Raleway Medium"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name + title</a:t>
            </a:r>
          </a:p>
        </p:txBody>
      </p:sp>
      <p:pic>
        <p:nvPicPr>
          <p:cNvPr id="19" name="Picture 9" descr="Icon&#10;&#10;Description automatically generated">
            <a:extLst>
              <a:ext uri="{FF2B5EF4-FFF2-40B4-BE49-F238E27FC236}">
                <a16:creationId xmlns:a16="http://schemas.microsoft.com/office/drawing/2014/main" id="{E9C85034-8783-FD49-AA10-F94C0308D5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9359"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12">
            <a:extLst>
              <a:ext uri="{FF2B5EF4-FFF2-40B4-BE49-F238E27FC236}">
                <a16:creationId xmlns:a16="http://schemas.microsoft.com/office/drawing/2014/main" id="{965FA6F9-4184-5B4C-9742-BE0FD59DEFD0}"/>
              </a:ext>
            </a:extLst>
          </p:cNvPr>
          <p:cNvSpPr>
            <a:spLocks noGrp="1"/>
          </p:cNvSpPr>
          <p:nvPr>
            <p:ph type="body" sz="quarter" idx="10" hasCustomPrompt="1"/>
          </p:nvPr>
        </p:nvSpPr>
        <p:spPr>
          <a:xfrm flipH="1">
            <a:off x="4899301" y="186649"/>
            <a:ext cx="3589338" cy="388302"/>
          </a:xfrm>
        </p:spPr>
        <p:txBody>
          <a:bodyPr anchor="ctr"/>
          <a:lstStyle>
            <a:lvl1pPr algn="r">
              <a:defRPr sz="1000" b="0" i="0" spc="150" baseline="0">
                <a:solidFill>
                  <a:schemeClr val="bg1"/>
                </a:solidFill>
              </a:defRPr>
            </a:lvl1pPr>
          </a:lstStyle>
          <a:p>
            <a:pPr lvl="0"/>
            <a:r>
              <a:rPr lang="en-US"/>
              <a:t>PRESENTATION TITLE GOES HERE</a:t>
            </a:r>
          </a:p>
        </p:txBody>
      </p:sp>
      <p:sp>
        <p:nvSpPr>
          <p:cNvPr id="3" name="Picture Placeholder 2">
            <a:extLst>
              <a:ext uri="{FF2B5EF4-FFF2-40B4-BE49-F238E27FC236}">
                <a16:creationId xmlns:a16="http://schemas.microsoft.com/office/drawing/2014/main" id="{DC67FDDD-51FD-B64D-B1A5-13659D39744F}"/>
              </a:ext>
            </a:extLst>
          </p:cNvPr>
          <p:cNvSpPr>
            <a:spLocks noGrp="1"/>
          </p:cNvSpPr>
          <p:nvPr>
            <p:ph type="pic" sz="quarter" idx="20"/>
          </p:nvPr>
        </p:nvSpPr>
        <p:spPr>
          <a:xfrm>
            <a:off x="241300" y="1752600"/>
            <a:ext cx="1587500" cy="1587500"/>
          </a:xfrm>
        </p:spPr>
        <p:txBody>
          <a:bodyPr/>
          <a:lstStyle/>
          <a:p>
            <a:r>
              <a:rPr lang="es-ES"/>
              <a:t>Haga clic en el icono para agregar una imagen</a:t>
            </a:r>
            <a:endParaRPr lang="en-US"/>
          </a:p>
        </p:txBody>
      </p:sp>
      <p:sp>
        <p:nvSpPr>
          <p:cNvPr id="11" name="Text Placeholder 16">
            <a:extLst>
              <a:ext uri="{FF2B5EF4-FFF2-40B4-BE49-F238E27FC236}">
                <a16:creationId xmlns:a16="http://schemas.microsoft.com/office/drawing/2014/main" id="{9586FDDB-8B0D-5E4A-91C5-4B5E789DC3AD}"/>
              </a:ext>
            </a:extLst>
          </p:cNvPr>
          <p:cNvSpPr>
            <a:spLocks noGrp="1"/>
          </p:cNvSpPr>
          <p:nvPr>
            <p:ph type="body" sz="quarter" idx="21" hasCustomPrompt="1"/>
          </p:nvPr>
        </p:nvSpPr>
        <p:spPr>
          <a:xfrm>
            <a:off x="241298" y="3945255"/>
            <a:ext cx="1587499" cy="596900"/>
          </a:xfrm>
        </p:spPr>
        <p:txBody>
          <a:bodyPr/>
          <a:lstStyle>
            <a:lvl1pPr algn="l">
              <a:defRPr sz="1200" b="0" i="0" spc="0" baseline="0">
                <a:solidFill>
                  <a:schemeClr val="tx1">
                    <a:lumMod val="50000"/>
                    <a:lumOff val="50000"/>
                  </a:schemeClr>
                </a:solidFill>
                <a:latin typeface="Raleway"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text</a:t>
            </a:r>
          </a:p>
        </p:txBody>
      </p:sp>
      <p:sp>
        <p:nvSpPr>
          <p:cNvPr id="13" name="Text Placeholder 16">
            <a:extLst>
              <a:ext uri="{FF2B5EF4-FFF2-40B4-BE49-F238E27FC236}">
                <a16:creationId xmlns:a16="http://schemas.microsoft.com/office/drawing/2014/main" id="{BA7F8210-57DD-AA4A-B154-2400486CB403}"/>
              </a:ext>
            </a:extLst>
          </p:cNvPr>
          <p:cNvSpPr>
            <a:spLocks noGrp="1"/>
          </p:cNvSpPr>
          <p:nvPr>
            <p:ph type="body" sz="quarter" idx="22" hasCustomPrompt="1"/>
          </p:nvPr>
        </p:nvSpPr>
        <p:spPr>
          <a:xfrm>
            <a:off x="2006593" y="3340100"/>
            <a:ext cx="1587499" cy="596900"/>
          </a:xfrm>
        </p:spPr>
        <p:txBody>
          <a:bodyPr/>
          <a:lstStyle>
            <a:lvl1pPr algn="l">
              <a:defRPr sz="1200" b="0" i="0" spc="0" baseline="0">
                <a:solidFill>
                  <a:srgbClr val="666BF1"/>
                </a:solidFill>
                <a:latin typeface="Raleway Medium"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14" name="Picture Placeholder 2">
            <a:extLst>
              <a:ext uri="{FF2B5EF4-FFF2-40B4-BE49-F238E27FC236}">
                <a16:creationId xmlns:a16="http://schemas.microsoft.com/office/drawing/2014/main" id="{526541A3-43FE-CA4B-972C-C93B178E95DD}"/>
              </a:ext>
            </a:extLst>
          </p:cNvPr>
          <p:cNvSpPr>
            <a:spLocks noGrp="1"/>
          </p:cNvSpPr>
          <p:nvPr>
            <p:ph type="pic" sz="quarter" idx="23"/>
          </p:nvPr>
        </p:nvSpPr>
        <p:spPr>
          <a:xfrm>
            <a:off x="2006595" y="1752600"/>
            <a:ext cx="1587500" cy="1587500"/>
          </a:xfrm>
        </p:spPr>
        <p:txBody>
          <a:bodyPr/>
          <a:lstStyle/>
          <a:p>
            <a:r>
              <a:rPr lang="es-ES"/>
              <a:t>Haga clic en el icono para agregar una imagen</a:t>
            </a:r>
            <a:endParaRPr lang="en-US"/>
          </a:p>
        </p:txBody>
      </p:sp>
      <p:sp>
        <p:nvSpPr>
          <p:cNvPr id="15" name="Text Placeholder 16">
            <a:extLst>
              <a:ext uri="{FF2B5EF4-FFF2-40B4-BE49-F238E27FC236}">
                <a16:creationId xmlns:a16="http://schemas.microsoft.com/office/drawing/2014/main" id="{832EE5FA-553A-014C-B1D4-F84161811668}"/>
              </a:ext>
            </a:extLst>
          </p:cNvPr>
          <p:cNvSpPr>
            <a:spLocks noGrp="1"/>
          </p:cNvSpPr>
          <p:nvPr>
            <p:ph type="body" sz="quarter" idx="24" hasCustomPrompt="1"/>
          </p:nvPr>
        </p:nvSpPr>
        <p:spPr>
          <a:xfrm>
            <a:off x="2006593" y="3945255"/>
            <a:ext cx="1587499" cy="596900"/>
          </a:xfrm>
        </p:spPr>
        <p:txBody>
          <a:bodyPr/>
          <a:lstStyle>
            <a:lvl1pPr algn="l">
              <a:defRPr sz="1200" b="0" i="0" spc="0" baseline="0">
                <a:solidFill>
                  <a:schemeClr val="tx1">
                    <a:lumMod val="50000"/>
                    <a:lumOff val="50000"/>
                  </a:schemeClr>
                </a:solidFill>
                <a:latin typeface="Raleway"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text</a:t>
            </a:r>
          </a:p>
        </p:txBody>
      </p:sp>
      <p:sp>
        <p:nvSpPr>
          <p:cNvPr id="16" name="Text Placeholder 16">
            <a:extLst>
              <a:ext uri="{FF2B5EF4-FFF2-40B4-BE49-F238E27FC236}">
                <a16:creationId xmlns:a16="http://schemas.microsoft.com/office/drawing/2014/main" id="{59F6900B-79BD-6449-BCBD-61B530DA70D8}"/>
              </a:ext>
            </a:extLst>
          </p:cNvPr>
          <p:cNvSpPr>
            <a:spLocks noGrp="1"/>
          </p:cNvSpPr>
          <p:nvPr>
            <p:ph type="body" sz="quarter" idx="25" hasCustomPrompt="1"/>
          </p:nvPr>
        </p:nvSpPr>
        <p:spPr>
          <a:xfrm>
            <a:off x="3759198" y="3340100"/>
            <a:ext cx="1587499" cy="596900"/>
          </a:xfrm>
        </p:spPr>
        <p:txBody>
          <a:bodyPr/>
          <a:lstStyle>
            <a:lvl1pPr algn="l">
              <a:defRPr sz="1200" b="0" i="0" spc="0" baseline="0">
                <a:solidFill>
                  <a:srgbClr val="666BF1"/>
                </a:solidFill>
                <a:latin typeface="Raleway Medium"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22" name="Picture Placeholder 2">
            <a:extLst>
              <a:ext uri="{FF2B5EF4-FFF2-40B4-BE49-F238E27FC236}">
                <a16:creationId xmlns:a16="http://schemas.microsoft.com/office/drawing/2014/main" id="{D6EB70F2-5222-564E-992B-93ED321376D3}"/>
              </a:ext>
            </a:extLst>
          </p:cNvPr>
          <p:cNvSpPr>
            <a:spLocks noGrp="1"/>
          </p:cNvSpPr>
          <p:nvPr>
            <p:ph type="pic" sz="quarter" idx="26"/>
          </p:nvPr>
        </p:nvSpPr>
        <p:spPr>
          <a:xfrm>
            <a:off x="3759200" y="1752600"/>
            <a:ext cx="1587500" cy="1587500"/>
          </a:xfrm>
        </p:spPr>
        <p:txBody>
          <a:bodyPr/>
          <a:lstStyle/>
          <a:p>
            <a:r>
              <a:rPr lang="es-ES"/>
              <a:t>Haga clic en el icono para agregar una imagen</a:t>
            </a:r>
            <a:endParaRPr lang="en-US"/>
          </a:p>
        </p:txBody>
      </p:sp>
      <p:sp>
        <p:nvSpPr>
          <p:cNvPr id="23" name="Text Placeholder 16">
            <a:extLst>
              <a:ext uri="{FF2B5EF4-FFF2-40B4-BE49-F238E27FC236}">
                <a16:creationId xmlns:a16="http://schemas.microsoft.com/office/drawing/2014/main" id="{9CD3E5A3-3EF4-E248-93AC-6585D074183A}"/>
              </a:ext>
            </a:extLst>
          </p:cNvPr>
          <p:cNvSpPr>
            <a:spLocks noGrp="1"/>
          </p:cNvSpPr>
          <p:nvPr>
            <p:ph type="body" sz="quarter" idx="27" hasCustomPrompt="1"/>
          </p:nvPr>
        </p:nvSpPr>
        <p:spPr>
          <a:xfrm>
            <a:off x="3759198" y="3945255"/>
            <a:ext cx="1587499" cy="596900"/>
          </a:xfrm>
        </p:spPr>
        <p:txBody>
          <a:bodyPr/>
          <a:lstStyle>
            <a:lvl1pPr algn="l">
              <a:defRPr sz="1200" b="0" i="0" spc="0" baseline="0">
                <a:solidFill>
                  <a:schemeClr val="tx1">
                    <a:lumMod val="50000"/>
                    <a:lumOff val="50000"/>
                  </a:schemeClr>
                </a:solidFill>
                <a:latin typeface="Raleway"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24" name="Text Placeholder 16">
            <a:extLst>
              <a:ext uri="{FF2B5EF4-FFF2-40B4-BE49-F238E27FC236}">
                <a16:creationId xmlns:a16="http://schemas.microsoft.com/office/drawing/2014/main" id="{179D9D9E-D5A7-2043-9CF9-33313ECDBFAB}"/>
              </a:ext>
            </a:extLst>
          </p:cNvPr>
          <p:cNvSpPr>
            <a:spLocks noGrp="1"/>
          </p:cNvSpPr>
          <p:nvPr>
            <p:ph type="body" sz="quarter" idx="28" hasCustomPrompt="1"/>
          </p:nvPr>
        </p:nvSpPr>
        <p:spPr>
          <a:xfrm>
            <a:off x="5511798" y="3340100"/>
            <a:ext cx="1587499" cy="596900"/>
          </a:xfrm>
        </p:spPr>
        <p:txBody>
          <a:bodyPr/>
          <a:lstStyle>
            <a:lvl1pPr algn="l">
              <a:defRPr sz="1200" b="0" i="0" spc="0" baseline="0">
                <a:solidFill>
                  <a:srgbClr val="666BF1"/>
                </a:solidFill>
                <a:latin typeface="Raleway Medium"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25" name="Picture Placeholder 2">
            <a:extLst>
              <a:ext uri="{FF2B5EF4-FFF2-40B4-BE49-F238E27FC236}">
                <a16:creationId xmlns:a16="http://schemas.microsoft.com/office/drawing/2014/main" id="{4E4CC8AB-7617-0F44-A3BD-D317120A252A}"/>
              </a:ext>
            </a:extLst>
          </p:cNvPr>
          <p:cNvSpPr>
            <a:spLocks noGrp="1"/>
          </p:cNvSpPr>
          <p:nvPr>
            <p:ph type="pic" sz="quarter" idx="29"/>
          </p:nvPr>
        </p:nvSpPr>
        <p:spPr>
          <a:xfrm>
            <a:off x="5511800" y="1752600"/>
            <a:ext cx="1587500" cy="1587500"/>
          </a:xfrm>
        </p:spPr>
        <p:txBody>
          <a:bodyPr/>
          <a:lstStyle/>
          <a:p>
            <a:r>
              <a:rPr lang="es-ES"/>
              <a:t>Haga clic en el icono para agregar una imagen</a:t>
            </a:r>
            <a:endParaRPr lang="en-US"/>
          </a:p>
        </p:txBody>
      </p:sp>
      <p:sp>
        <p:nvSpPr>
          <p:cNvPr id="26" name="Text Placeholder 16">
            <a:extLst>
              <a:ext uri="{FF2B5EF4-FFF2-40B4-BE49-F238E27FC236}">
                <a16:creationId xmlns:a16="http://schemas.microsoft.com/office/drawing/2014/main" id="{5CC98122-81F4-1D4C-AB69-5E0BA51F575A}"/>
              </a:ext>
            </a:extLst>
          </p:cNvPr>
          <p:cNvSpPr>
            <a:spLocks noGrp="1"/>
          </p:cNvSpPr>
          <p:nvPr>
            <p:ph type="body" sz="quarter" idx="30" hasCustomPrompt="1"/>
          </p:nvPr>
        </p:nvSpPr>
        <p:spPr>
          <a:xfrm>
            <a:off x="5511798" y="3945255"/>
            <a:ext cx="1587499" cy="596900"/>
          </a:xfrm>
        </p:spPr>
        <p:txBody>
          <a:bodyPr/>
          <a:lstStyle>
            <a:lvl1pPr algn="l">
              <a:defRPr sz="1200" b="0" i="0" spc="0" baseline="0">
                <a:solidFill>
                  <a:schemeClr val="tx1">
                    <a:lumMod val="50000"/>
                    <a:lumOff val="50000"/>
                  </a:schemeClr>
                </a:solidFill>
                <a:latin typeface="Raleway"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27" name="Text Placeholder 16">
            <a:extLst>
              <a:ext uri="{FF2B5EF4-FFF2-40B4-BE49-F238E27FC236}">
                <a16:creationId xmlns:a16="http://schemas.microsoft.com/office/drawing/2014/main" id="{66FF414B-1C60-9440-A0B2-65E7D2410FAE}"/>
              </a:ext>
            </a:extLst>
          </p:cNvPr>
          <p:cNvSpPr>
            <a:spLocks noGrp="1"/>
          </p:cNvSpPr>
          <p:nvPr>
            <p:ph type="body" sz="quarter" idx="31" hasCustomPrompt="1"/>
          </p:nvPr>
        </p:nvSpPr>
        <p:spPr>
          <a:xfrm>
            <a:off x="7277093" y="3340100"/>
            <a:ext cx="1587499" cy="596900"/>
          </a:xfrm>
        </p:spPr>
        <p:txBody>
          <a:bodyPr/>
          <a:lstStyle>
            <a:lvl1pPr algn="l">
              <a:defRPr sz="1200" b="0" i="0" spc="0" baseline="0">
                <a:solidFill>
                  <a:srgbClr val="666BF1"/>
                </a:solidFill>
                <a:latin typeface="Raleway Medium"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28" name="Picture Placeholder 2">
            <a:extLst>
              <a:ext uri="{FF2B5EF4-FFF2-40B4-BE49-F238E27FC236}">
                <a16:creationId xmlns:a16="http://schemas.microsoft.com/office/drawing/2014/main" id="{8338F7E2-6E86-E24F-9BAC-DEDEA1E7DB9A}"/>
              </a:ext>
            </a:extLst>
          </p:cNvPr>
          <p:cNvSpPr>
            <a:spLocks noGrp="1"/>
          </p:cNvSpPr>
          <p:nvPr>
            <p:ph type="pic" sz="quarter" idx="32"/>
          </p:nvPr>
        </p:nvSpPr>
        <p:spPr>
          <a:xfrm>
            <a:off x="7277095" y="1752600"/>
            <a:ext cx="1587500" cy="1587500"/>
          </a:xfrm>
        </p:spPr>
        <p:txBody>
          <a:bodyPr/>
          <a:lstStyle/>
          <a:p>
            <a:r>
              <a:rPr lang="es-ES"/>
              <a:t>Haga clic en el icono para agregar una imagen</a:t>
            </a:r>
            <a:endParaRPr lang="en-US"/>
          </a:p>
        </p:txBody>
      </p:sp>
      <p:sp>
        <p:nvSpPr>
          <p:cNvPr id="29" name="Text Placeholder 16">
            <a:extLst>
              <a:ext uri="{FF2B5EF4-FFF2-40B4-BE49-F238E27FC236}">
                <a16:creationId xmlns:a16="http://schemas.microsoft.com/office/drawing/2014/main" id="{42300908-63EB-CA40-B2EA-A180BEA89E67}"/>
              </a:ext>
            </a:extLst>
          </p:cNvPr>
          <p:cNvSpPr>
            <a:spLocks noGrp="1"/>
          </p:cNvSpPr>
          <p:nvPr>
            <p:ph type="body" sz="quarter" idx="33" hasCustomPrompt="1"/>
          </p:nvPr>
        </p:nvSpPr>
        <p:spPr>
          <a:xfrm>
            <a:off x="7277093" y="3945255"/>
            <a:ext cx="1587499" cy="596900"/>
          </a:xfrm>
        </p:spPr>
        <p:txBody>
          <a:bodyPr/>
          <a:lstStyle>
            <a:lvl1pPr algn="l">
              <a:defRPr sz="1200" b="0" i="0" spc="0" baseline="0">
                <a:solidFill>
                  <a:schemeClr val="tx1">
                    <a:lumMod val="50000"/>
                    <a:lumOff val="50000"/>
                  </a:schemeClr>
                </a:solidFill>
                <a:latin typeface="Raleway"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4" name="Rectangle 3">
            <a:extLst>
              <a:ext uri="{FF2B5EF4-FFF2-40B4-BE49-F238E27FC236}">
                <a16:creationId xmlns:a16="http://schemas.microsoft.com/office/drawing/2014/main" id="{BA2AC474-3F18-694D-8859-199C712C7E58}"/>
              </a:ext>
            </a:extLst>
          </p:cNvPr>
          <p:cNvSpPr/>
          <p:nvPr userDrawn="1"/>
        </p:nvSpPr>
        <p:spPr>
          <a:xfrm>
            <a:off x="571500" y="918169"/>
            <a:ext cx="7917139" cy="584775"/>
          </a:xfrm>
          <a:prstGeom prst="rect">
            <a:avLst/>
          </a:prstGeom>
        </p:spPr>
        <p:txBody>
          <a:bodyPr wrap="square">
            <a:spAutoFit/>
          </a:bodyPr>
          <a:lstStyle/>
          <a:p>
            <a:pPr algn="ctr"/>
            <a:r>
              <a:rPr lang="en-US" altLang="en-US" sz="1600" b="0" i="0">
                <a:solidFill>
                  <a:srgbClr val="EB2466"/>
                </a:solidFill>
                <a:latin typeface="Raleway Medium" panose="020B0003030101060003" pitchFamily="34" charset="0"/>
                <a:cs typeface="Roboto" panose="02000000000000000000" pitchFamily="2" charset="0"/>
                <a:sym typeface="Montserrat" pitchFamily="2" charset="77"/>
              </a:rPr>
              <a:t>Our team draws on extensive industry knowledge to solve difficult problems </a:t>
            </a:r>
          </a:p>
          <a:p>
            <a:pPr algn="ctr"/>
            <a:r>
              <a:rPr lang="en-US" altLang="en-US" sz="1600" b="0" i="0">
                <a:solidFill>
                  <a:srgbClr val="EB2466"/>
                </a:solidFill>
                <a:latin typeface="Raleway Medium" panose="020B0003030101060003" pitchFamily="34" charset="0"/>
                <a:cs typeface="Roboto" panose="02000000000000000000" pitchFamily="2" charset="0"/>
                <a:sym typeface="Montserrat" pitchFamily="2" charset="77"/>
              </a:rPr>
              <a:t>by leveraging technology and innovation</a:t>
            </a:r>
            <a:endParaRPr lang="en-US" sz="1600" b="0" i="0">
              <a:solidFill>
                <a:srgbClr val="EB2466"/>
              </a:solidFill>
              <a:latin typeface="Raleway Medium" panose="020B0003030101060003" pitchFamily="34" charset="0"/>
              <a:cs typeface="Roboto" panose="02000000000000000000" pitchFamily="2" charset="0"/>
            </a:endParaRPr>
          </a:p>
        </p:txBody>
      </p:sp>
    </p:spTree>
    <p:extLst>
      <p:ext uri="{BB962C8B-B14F-4D97-AF65-F5344CB8AC3E}">
        <p14:creationId xmlns:p14="http://schemas.microsoft.com/office/powerpoint/2010/main" val="52129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reserve="1" userDrawn="1">
  <p:cSld name="2_Title only">
    <p:spTree>
      <p:nvGrpSpPr>
        <p:cNvPr id="1" name="Shape 45"/>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DCE1FE1A-72B2-8742-AA5B-B3D86B8990B0}"/>
              </a:ext>
            </a:extLst>
          </p:cNvPr>
          <p:cNvPicPr>
            <a:picLocks noChangeAspect="1"/>
          </p:cNvPicPr>
          <p:nvPr userDrawn="1"/>
        </p:nvPicPr>
        <p:blipFill rotWithShape="1">
          <a:blip r:embed="rId2"/>
          <a:srcRect t="53437" b="31361"/>
          <a:stretch/>
        </p:blipFill>
        <p:spPr>
          <a:xfrm>
            <a:off x="1" y="0"/>
            <a:ext cx="9144000" cy="731520"/>
          </a:xfrm>
          <a:prstGeom prst="rect">
            <a:avLst/>
          </a:prstGeom>
        </p:spPr>
      </p:pic>
      <p:sp>
        <p:nvSpPr>
          <p:cNvPr id="6" name="Google Shape;28;p5">
            <a:extLst>
              <a:ext uri="{FF2B5EF4-FFF2-40B4-BE49-F238E27FC236}">
                <a16:creationId xmlns:a16="http://schemas.microsoft.com/office/drawing/2014/main" id="{1C52D2F9-945D-0B49-86FE-4D625CF8871B}"/>
              </a:ext>
            </a:extLst>
          </p:cNvPr>
          <p:cNvSpPr txBox="1">
            <a:spLocks noGrp="1"/>
          </p:cNvSpPr>
          <p:nvPr>
            <p:ph type="body" idx="1" hasCustomPrompt="1"/>
          </p:nvPr>
        </p:nvSpPr>
        <p:spPr>
          <a:xfrm>
            <a:off x="4350190" y="1963340"/>
            <a:ext cx="3311760" cy="334962"/>
          </a:xfrm>
          <a:prstGeom prst="rect">
            <a:avLst/>
          </a:prstGeom>
        </p:spPr>
        <p:txBody>
          <a:bodyPr spcFirstLastPara="1" lIns="0" tIns="0" rIns="0" bIns="0">
            <a:noAutofit/>
          </a:bodyPr>
          <a:lstStyle>
            <a:lvl1pPr marL="76200" marR="0" lvl="0" indent="0" algn="l" defTabSz="914400" rtl="0" eaLnBrk="1" fontAlgn="base" latinLnBrk="0" hangingPunct="1">
              <a:lnSpc>
                <a:spcPct val="100000"/>
              </a:lnSpc>
              <a:spcBef>
                <a:spcPts val="600"/>
              </a:spcBef>
              <a:spcAft>
                <a:spcPts val="0"/>
              </a:spcAft>
              <a:buClr>
                <a:srgbClr val="000000"/>
              </a:buClr>
              <a:buSzPts val="2400"/>
              <a:buFontTx/>
              <a:buNone/>
              <a:tabLst/>
              <a:defRPr sz="1400" b="1" i="0" spc="0" baseline="0">
                <a:solidFill>
                  <a:schemeClr val="tx1">
                    <a:lumMod val="50000"/>
                    <a:lumOff val="50000"/>
                  </a:schemeClr>
                </a:solidFill>
                <a:latin typeface="Raleway" panose="020B0003030101060003" pitchFamily="34" charset="0"/>
                <a:cs typeface="Calibri" panose="020F0502020204030204" pitchFamily="34" charset="0"/>
              </a:defRPr>
            </a:lvl1pPr>
            <a:lvl2pPr marL="914400" lvl="1" indent="-381000">
              <a:spcBef>
                <a:spcPts val="0"/>
              </a:spcBef>
              <a:spcAft>
                <a:spcPts val="0"/>
              </a:spcAft>
              <a:buSzPct val="100000"/>
              <a:buChar char="»"/>
              <a:defRPr sz="1600" b="0" i="0">
                <a:latin typeface="Calibri Light" panose="020F0302020204030204" pitchFamily="34" charset="0"/>
                <a:cs typeface="Calibri Light" panose="020F0302020204030204" pitchFamily="34" charset="0"/>
              </a:defRPr>
            </a:lvl2pPr>
            <a:lvl3pPr marL="1371600" lvl="2" indent="-381000">
              <a:spcBef>
                <a:spcPts val="0"/>
              </a:spcBef>
              <a:spcAft>
                <a:spcPts val="0"/>
              </a:spcAft>
              <a:buSzPct val="100000"/>
              <a:buChar char="»"/>
              <a:defRPr b="0" i="0">
                <a:latin typeface="Calibri Light" panose="020F0302020204030204" pitchFamily="34" charset="0"/>
                <a:cs typeface="Calibri Light" panose="020F0302020204030204" pitchFamily="34" charset="0"/>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pPr lvl="0"/>
            <a:r>
              <a:rPr lang="en-US"/>
              <a:t>Bullet one</a:t>
            </a:r>
          </a:p>
        </p:txBody>
      </p:sp>
      <p:sp>
        <p:nvSpPr>
          <p:cNvPr id="9" name="Text Placeholder 2">
            <a:extLst>
              <a:ext uri="{FF2B5EF4-FFF2-40B4-BE49-F238E27FC236}">
                <a16:creationId xmlns:a16="http://schemas.microsoft.com/office/drawing/2014/main" id="{F4035A1B-557B-B64B-8C44-BFBE0F98412C}"/>
              </a:ext>
            </a:extLst>
          </p:cNvPr>
          <p:cNvSpPr>
            <a:spLocks noGrp="1"/>
          </p:cNvSpPr>
          <p:nvPr>
            <p:ph type="body" sz="quarter" idx="17" hasCustomPrompt="1"/>
          </p:nvPr>
        </p:nvSpPr>
        <p:spPr>
          <a:xfrm>
            <a:off x="4038886" y="1128240"/>
            <a:ext cx="4483859" cy="509676"/>
          </a:xfrm>
        </p:spPr>
        <p:txBody>
          <a:bodyPr/>
          <a:lstStyle>
            <a:lvl1pPr algn="l">
              <a:defRPr sz="1600" b="1" i="0" spc="0" baseline="0">
                <a:solidFill>
                  <a:srgbClr val="EB2466"/>
                </a:solidFill>
                <a:latin typeface="Raleway SemiBold" panose="020B0003030101060003" pitchFamily="34" charset="0"/>
              </a:defRPr>
            </a:lvl1pPr>
          </a:lstStyle>
          <a:p>
            <a:pPr lvl="0"/>
            <a:r>
              <a:rPr lang="en-US"/>
              <a:t>Click to insert heading</a:t>
            </a:r>
          </a:p>
        </p:txBody>
      </p:sp>
      <p:sp>
        <p:nvSpPr>
          <p:cNvPr id="10" name="Google Shape;28;p5">
            <a:extLst>
              <a:ext uri="{FF2B5EF4-FFF2-40B4-BE49-F238E27FC236}">
                <a16:creationId xmlns:a16="http://schemas.microsoft.com/office/drawing/2014/main" id="{CA709948-6466-3B45-8486-29044DED67CF}"/>
              </a:ext>
            </a:extLst>
          </p:cNvPr>
          <p:cNvSpPr txBox="1">
            <a:spLocks noGrp="1"/>
          </p:cNvSpPr>
          <p:nvPr>
            <p:ph type="body" idx="19" hasCustomPrompt="1"/>
          </p:nvPr>
        </p:nvSpPr>
        <p:spPr>
          <a:xfrm>
            <a:off x="4350190" y="2613892"/>
            <a:ext cx="3311760" cy="334962"/>
          </a:xfrm>
          <a:prstGeom prst="rect">
            <a:avLst/>
          </a:prstGeom>
        </p:spPr>
        <p:txBody>
          <a:bodyPr spcFirstLastPara="1" lIns="0" tIns="0" rIns="0" bIns="0">
            <a:noAutofit/>
          </a:bodyPr>
          <a:lstStyle>
            <a:lvl1pPr marL="76200" marR="0" lvl="0" indent="0" algn="l" defTabSz="914400" rtl="0" eaLnBrk="1" fontAlgn="base" latinLnBrk="0" hangingPunct="1">
              <a:lnSpc>
                <a:spcPct val="100000"/>
              </a:lnSpc>
              <a:spcBef>
                <a:spcPts val="600"/>
              </a:spcBef>
              <a:spcAft>
                <a:spcPts val="0"/>
              </a:spcAft>
              <a:buClr>
                <a:srgbClr val="000000"/>
              </a:buClr>
              <a:buSzPts val="2400"/>
              <a:buFontTx/>
              <a:buNone/>
              <a:tabLst/>
              <a:defRPr sz="1400" b="1" i="0" spc="0" baseline="0">
                <a:solidFill>
                  <a:schemeClr val="tx1">
                    <a:lumMod val="50000"/>
                    <a:lumOff val="50000"/>
                  </a:schemeClr>
                </a:solidFill>
                <a:latin typeface="Raleway" panose="020B0003030101060003" pitchFamily="34" charset="0"/>
                <a:cs typeface="Calibri" panose="020F0502020204030204" pitchFamily="34" charset="0"/>
              </a:defRPr>
            </a:lvl1pPr>
            <a:lvl2pPr marL="914400" lvl="1" indent="-381000">
              <a:spcBef>
                <a:spcPts val="0"/>
              </a:spcBef>
              <a:spcAft>
                <a:spcPts val="0"/>
              </a:spcAft>
              <a:buSzPct val="100000"/>
              <a:buChar char="»"/>
              <a:defRPr sz="1600" b="0" i="0">
                <a:latin typeface="Calibri Light" panose="020F0302020204030204" pitchFamily="34" charset="0"/>
                <a:cs typeface="Calibri Light" panose="020F0302020204030204" pitchFamily="34" charset="0"/>
              </a:defRPr>
            </a:lvl2pPr>
            <a:lvl3pPr marL="1371600" lvl="2" indent="-381000">
              <a:spcBef>
                <a:spcPts val="0"/>
              </a:spcBef>
              <a:spcAft>
                <a:spcPts val="0"/>
              </a:spcAft>
              <a:buSzPct val="100000"/>
              <a:buChar char="»"/>
              <a:defRPr b="0" i="0">
                <a:latin typeface="Calibri Light" panose="020F0302020204030204" pitchFamily="34" charset="0"/>
                <a:cs typeface="Calibri Light" panose="020F0302020204030204" pitchFamily="34" charset="0"/>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pPr lvl="0"/>
            <a:r>
              <a:rPr lang="en-US"/>
              <a:t>Bullet two</a:t>
            </a:r>
          </a:p>
        </p:txBody>
      </p:sp>
      <p:sp>
        <p:nvSpPr>
          <p:cNvPr id="11" name="Picture Placeholder 23">
            <a:extLst>
              <a:ext uri="{FF2B5EF4-FFF2-40B4-BE49-F238E27FC236}">
                <a16:creationId xmlns:a16="http://schemas.microsoft.com/office/drawing/2014/main" id="{4A345169-468A-4744-AF1C-2DB6DA0B8231}"/>
              </a:ext>
            </a:extLst>
          </p:cNvPr>
          <p:cNvSpPr>
            <a:spLocks noGrp="1"/>
          </p:cNvSpPr>
          <p:nvPr>
            <p:ph type="pic" sz="quarter" idx="22" hasCustomPrompt="1"/>
          </p:nvPr>
        </p:nvSpPr>
        <p:spPr>
          <a:xfrm>
            <a:off x="0" y="1128240"/>
            <a:ext cx="3741345" cy="3431563"/>
          </a:xfrm>
          <a:solidFill>
            <a:schemeClr val="bg1"/>
          </a:solidFill>
          <a:effectLst/>
        </p:spPr>
        <p:txBody>
          <a:bodyPr/>
          <a:lstStyle>
            <a:lvl1pPr>
              <a:defRPr b="0" i="0"/>
            </a:lvl1pPr>
          </a:lstStyle>
          <a:p>
            <a:r>
              <a:rPr lang="en-US"/>
              <a:t>Click icon to insert picture</a:t>
            </a:r>
          </a:p>
        </p:txBody>
      </p:sp>
      <p:sp>
        <p:nvSpPr>
          <p:cNvPr id="12" name="Google Shape;8;p1">
            <a:extLst>
              <a:ext uri="{FF2B5EF4-FFF2-40B4-BE49-F238E27FC236}">
                <a16:creationId xmlns:a16="http://schemas.microsoft.com/office/drawing/2014/main" id="{FCF55196-BB59-D841-B3F7-9407F49339D3}"/>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cxnSp>
        <p:nvCxnSpPr>
          <p:cNvPr id="16" name="Straight Connector 15">
            <a:extLst>
              <a:ext uri="{FF2B5EF4-FFF2-40B4-BE49-F238E27FC236}">
                <a16:creationId xmlns:a16="http://schemas.microsoft.com/office/drawing/2014/main" id="{81A5C0AA-68B1-BD48-9EB9-92C4D73BB398}"/>
              </a:ext>
            </a:extLst>
          </p:cNvPr>
          <p:cNvCxnSpPr>
            <a:cxnSpLocks/>
          </p:cNvCxnSpPr>
          <p:nvPr userDrawn="1"/>
        </p:nvCxnSpPr>
        <p:spPr>
          <a:xfrm>
            <a:off x="4125964" y="1638399"/>
            <a:ext cx="409924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0" name="Picture 9" descr="Icon&#10;&#10;Description automatically generated">
            <a:extLst>
              <a:ext uri="{FF2B5EF4-FFF2-40B4-BE49-F238E27FC236}">
                <a16:creationId xmlns:a16="http://schemas.microsoft.com/office/drawing/2014/main" id="{5146B75D-A180-384F-8575-203CE915044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2616"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12">
            <a:extLst>
              <a:ext uri="{FF2B5EF4-FFF2-40B4-BE49-F238E27FC236}">
                <a16:creationId xmlns:a16="http://schemas.microsoft.com/office/drawing/2014/main" id="{2FEBBD1F-A3EA-2444-80E1-CA42FF1DD180}"/>
              </a:ext>
            </a:extLst>
          </p:cNvPr>
          <p:cNvSpPr>
            <a:spLocks noGrp="1"/>
          </p:cNvSpPr>
          <p:nvPr>
            <p:ph type="body" sz="quarter" idx="10" hasCustomPrompt="1"/>
          </p:nvPr>
        </p:nvSpPr>
        <p:spPr>
          <a:xfrm flipH="1">
            <a:off x="664836" y="186649"/>
            <a:ext cx="3589338" cy="388302"/>
          </a:xfrm>
        </p:spPr>
        <p:txBody>
          <a:bodyPr anchor="ctr"/>
          <a:lstStyle>
            <a:lvl1pPr>
              <a:defRPr sz="1000" b="0" i="0" spc="150" baseline="0">
                <a:solidFill>
                  <a:schemeClr val="bg1"/>
                </a:solidFill>
              </a:defRPr>
            </a:lvl1pPr>
          </a:lstStyle>
          <a:p>
            <a:pPr lvl="0"/>
            <a:r>
              <a:rPr lang="en-US"/>
              <a:t>PRESENTATION TITLE GOES HERE</a:t>
            </a:r>
          </a:p>
        </p:txBody>
      </p:sp>
      <p:sp>
        <p:nvSpPr>
          <p:cNvPr id="14" name="Google Shape;28;p5">
            <a:extLst>
              <a:ext uri="{FF2B5EF4-FFF2-40B4-BE49-F238E27FC236}">
                <a16:creationId xmlns:a16="http://schemas.microsoft.com/office/drawing/2014/main" id="{E29AFD09-C05A-D940-983A-02C329564915}"/>
              </a:ext>
            </a:extLst>
          </p:cNvPr>
          <p:cNvSpPr txBox="1">
            <a:spLocks noGrp="1"/>
          </p:cNvSpPr>
          <p:nvPr>
            <p:ph type="body" idx="23" hasCustomPrompt="1"/>
          </p:nvPr>
        </p:nvSpPr>
        <p:spPr>
          <a:xfrm>
            <a:off x="4350190" y="3264339"/>
            <a:ext cx="3311760" cy="334962"/>
          </a:xfrm>
          <a:prstGeom prst="rect">
            <a:avLst/>
          </a:prstGeom>
        </p:spPr>
        <p:txBody>
          <a:bodyPr spcFirstLastPara="1" lIns="0" tIns="0" rIns="0" bIns="0">
            <a:noAutofit/>
          </a:bodyPr>
          <a:lstStyle>
            <a:lvl1pPr marL="76200" marR="0" lvl="0" indent="0" algn="l" defTabSz="914400" rtl="0" eaLnBrk="1" fontAlgn="base" latinLnBrk="0" hangingPunct="1">
              <a:lnSpc>
                <a:spcPct val="100000"/>
              </a:lnSpc>
              <a:spcBef>
                <a:spcPts val="600"/>
              </a:spcBef>
              <a:spcAft>
                <a:spcPts val="0"/>
              </a:spcAft>
              <a:buClr>
                <a:srgbClr val="000000"/>
              </a:buClr>
              <a:buSzPts val="2400"/>
              <a:buFontTx/>
              <a:buNone/>
              <a:tabLst/>
              <a:defRPr sz="1400" b="1" i="0" spc="0" baseline="0">
                <a:solidFill>
                  <a:schemeClr val="tx1">
                    <a:lumMod val="50000"/>
                    <a:lumOff val="50000"/>
                  </a:schemeClr>
                </a:solidFill>
                <a:latin typeface="Raleway" panose="020B0003030101060003" pitchFamily="34" charset="0"/>
                <a:cs typeface="Calibri" panose="020F0502020204030204" pitchFamily="34" charset="0"/>
              </a:defRPr>
            </a:lvl1pPr>
            <a:lvl2pPr marL="914400" lvl="1" indent="-381000">
              <a:spcBef>
                <a:spcPts val="0"/>
              </a:spcBef>
              <a:spcAft>
                <a:spcPts val="0"/>
              </a:spcAft>
              <a:buSzPct val="100000"/>
              <a:buChar char="»"/>
              <a:defRPr sz="1600" b="0" i="0">
                <a:latin typeface="Calibri Light" panose="020F0302020204030204" pitchFamily="34" charset="0"/>
                <a:cs typeface="Calibri Light" panose="020F0302020204030204" pitchFamily="34" charset="0"/>
              </a:defRPr>
            </a:lvl2pPr>
            <a:lvl3pPr marL="1371600" lvl="2" indent="-381000">
              <a:spcBef>
                <a:spcPts val="0"/>
              </a:spcBef>
              <a:spcAft>
                <a:spcPts val="0"/>
              </a:spcAft>
              <a:buSzPct val="100000"/>
              <a:buChar char="»"/>
              <a:defRPr b="0" i="0">
                <a:latin typeface="Calibri Light" panose="020F0302020204030204" pitchFamily="34" charset="0"/>
                <a:cs typeface="Calibri Light" panose="020F0302020204030204" pitchFamily="34" charset="0"/>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pPr lvl="0"/>
            <a:r>
              <a:rPr lang="en-US"/>
              <a:t>Bullet three</a:t>
            </a:r>
          </a:p>
        </p:txBody>
      </p:sp>
      <p:sp>
        <p:nvSpPr>
          <p:cNvPr id="17" name="Google Shape;28;p5">
            <a:extLst>
              <a:ext uri="{FF2B5EF4-FFF2-40B4-BE49-F238E27FC236}">
                <a16:creationId xmlns:a16="http://schemas.microsoft.com/office/drawing/2014/main" id="{B0AE3809-2E6F-CB49-A9CD-6C2E494EEAB0}"/>
              </a:ext>
            </a:extLst>
          </p:cNvPr>
          <p:cNvSpPr txBox="1">
            <a:spLocks noGrp="1"/>
          </p:cNvSpPr>
          <p:nvPr>
            <p:ph type="body" idx="24" hasCustomPrompt="1"/>
          </p:nvPr>
        </p:nvSpPr>
        <p:spPr>
          <a:xfrm>
            <a:off x="4350190" y="3908802"/>
            <a:ext cx="3311760" cy="334962"/>
          </a:xfrm>
          <a:prstGeom prst="rect">
            <a:avLst/>
          </a:prstGeom>
        </p:spPr>
        <p:txBody>
          <a:bodyPr spcFirstLastPara="1" lIns="0" tIns="0" rIns="0" bIns="0">
            <a:noAutofit/>
          </a:bodyPr>
          <a:lstStyle>
            <a:lvl1pPr marL="76200" marR="0" lvl="0" indent="0" algn="l" defTabSz="914400" rtl="0" eaLnBrk="1" fontAlgn="base" latinLnBrk="0" hangingPunct="1">
              <a:lnSpc>
                <a:spcPct val="100000"/>
              </a:lnSpc>
              <a:spcBef>
                <a:spcPts val="600"/>
              </a:spcBef>
              <a:spcAft>
                <a:spcPts val="0"/>
              </a:spcAft>
              <a:buClr>
                <a:srgbClr val="000000"/>
              </a:buClr>
              <a:buSzPts val="2400"/>
              <a:buFontTx/>
              <a:buNone/>
              <a:tabLst/>
              <a:defRPr sz="1400" b="1" i="0" spc="0" baseline="0">
                <a:solidFill>
                  <a:schemeClr val="tx1">
                    <a:lumMod val="50000"/>
                    <a:lumOff val="50000"/>
                  </a:schemeClr>
                </a:solidFill>
                <a:latin typeface="Raleway" panose="020B0003030101060003" pitchFamily="34" charset="0"/>
                <a:cs typeface="Calibri" panose="020F0502020204030204" pitchFamily="34" charset="0"/>
              </a:defRPr>
            </a:lvl1pPr>
            <a:lvl2pPr marL="914400" lvl="1" indent="-381000">
              <a:spcBef>
                <a:spcPts val="0"/>
              </a:spcBef>
              <a:spcAft>
                <a:spcPts val="0"/>
              </a:spcAft>
              <a:buSzPct val="100000"/>
              <a:buChar char="»"/>
              <a:defRPr sz="1600" b="0" i="0">
                <a:latin typeface="Calibri Light" panose="020F0302020204030204" pitchFamily="34" charset="0"/>
                <a:cs typeface="Calibri Light" panose="020F0302020204030204" pitchFamily="34" charset="0"/>
              </a:defRPr>
            </a:lvl2pPr>
            <a:lvl3pPr marL="1371600" lvl="2" indent="-381000">
              <a:spcBef>
                <a:spcPts val="0"/>
              </a:spcBef>
              <a:spcAft>
                <a:spcPts val="0"/>
              </a:spcAft>
              <a:buSzPct val="100000"/>
              <a:buChar char="»"/>
              <a:defRPr b="0" i="0">
                <a:latin typeface="Calibri Light" panose="020F0302020204030204" pitchFamily="34" charset="0"/>
                <a:cs typeface="Calibri Light" panose="020F0302020204030204" pitchFamily="34" charset="0"/>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pPr lvl="0"/>
            <a:r>
              <a:rPr lang="en-US"/>
              <a:t>Bullet four</a:t>
            </a:r>
          </a:p>
        </p:txBody>
      </p:sp>
      <p:sp>
        <p:nvSpPr>
          <p:cNvPr id="2" name="Rectangle 1">
            <a:extLst>
              <a:ext uri="{FF2B5EF4-FFF2-40B4-BE49-F238E27FC236}">
                <a16:creationId xmlns:a16="http://schemas.microsoft.com/office/drawing/2014/main" id="{077956D5-8B33-6045-AE5B-D98C7AFEE321}"/>
              </a:ext>
            </a:extLst>
          </p:cNvPr>
          <p:cNvSpPr/>
          <p:nvPr userDrawn="1"/>
        </p:nvSpPr>
        <p:spPr>
          <a:xfrm>
            <a:off x="4038886" y="1910835"/>
            <a:ext cx="311304" cy="461665"/>
          </a:xfrm>
          <a:prstGeom prst="rect">
            <a:avLst/>
          </a:prstGeom>
        </p:spPr>
        <p:txBody>
          <a:bodyPr wrap="none">
            <a:spAutoFit/>
          </a:bodyPr>
          <a:lstStyle/>
          <a:p>
            <a:r>
              <a:rPr lang="en-US" altLang="en-US" sz="2400" b="0" i="0" kern="0">
                <a:solidFill>
                  <a:srgbClr val="666BF1"/>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2400" b="0" i="0">
              <a:solidFill>
                <a:srgbClr val="666BF1"/>
              </a:solidFill>
              <a:latin typeface="Raleway Light" panose="020B0403030101060003" pitchFamily="34" charset="77"/>
              <a:cs typeface="Roboto" panose="02000000000000000000" pitchFamily="2" charset="0"/>
            </a:endParaRPr>
          </a:p>
        </p:txBody>
      </p:sp>
      <p:sp>
        <p:nvSpPr>
          <p:cNvPr id="18" name="Rectangle 17">
            <a:extLst>
              <a:ext uri="{FF2B5EF4-FFF2-40B4-BE49-F238E27FC236}">
                <a16:creationId xmlns:a16="http://schemas.microsoft.com/office/drawing/2014/main" id="{A2C63302-1705-DC4B-AF20-457E8589E9FE}"/>
              </a:ext>
            </a:extLst>
          </p:cNvPr>
          <p:cNvSpPr/>
          <p:nvPr userDrawn="1"/>
        </p:nvSpPr>
        <p:spPr>
          <a:xfrm>
            <a:off x="4038886" y="2568932"/>
            <a:ext cx="311304" cy="461665"/>
          </a:xfrm>
          <a:prstGeom prst="rect">
            <a:avLst/>
          </a:prstGeom>
        </p:spPr>
        <p:txBody>
          <a:bodyPr wrap="none">
            <a:spAutoFit/>
          </a:bodyPr>
          <a:lstStyle/>
          <a:p>
            <a:r>
              <a:rPr lang="en-US" altLang="en-US" sz="2400" b="0" i="0" kern="0">
                <a:solidFill>
                  <a:srgbClr val="666BF1"/>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2400" b="0" i="0">
              <a:solidFill>
                <a:srgbClr val="666BF1"/>
              </a:solidFill>
              <a:latin typeface="Raleway Light" panose="020B0403030101060003" pitchFamily="34" charset="77"/>
              <a:cs typeface="Roboto" panose="02000000000000000000" pitchFamily="2" charset="0"/>
            </a:endParaRPr>
          </a:p>
        </p:txBody>
      </p:sp>
      <p:sp>
        <p:nvSpPr>
          <p:cNvPr id="19" name="Rectangle 18">
            <a:extLst>
              <a:ext uri="{FF2B5EF4-FFF2-40B4-BE49-F238E27FC236}">
                <a16:creationId xmlns:a16="http://schemas.microsoft.com/office/drawing/2014/main" id="{3827AA4F-1DF6-F442-A6C4-A6E3C1BE93BA}"/>
              </a:ext>
            </a:extLst>
          </p:cNvPr>
          <p:cNvSpPr/>
          <p:nvPr userDrawn="1"/>
        </p:nvSpPr>
        <p:spPr>
          <a:xfrm>
            <a:off x="4038886" y="3208824"/>
            <a:ext cx="311304" cy="461665"/>
          </a:xfrm>
          <a:prstGeom prst="rect">
            <a:avLst/>
          </a:prstGeom>
        </p:spPr>
        <p:txBody>
          <a:bodyPr wrap="none">
            <a:spAutoFit/>
          </a:bodyPr>
          <a:lstStyle/>
          <a:p>
            <a:r>
              <a:rPr lang="en-US" altLang="en-US" sz="2400" b="0" i="0" kern="0">
                <a:solidFill>
                  <a:srgbClr val="666BF1"/>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2400" b="0" i="0">
              <a:solidFill>
                <a:srgbClr val="666BF1"/>
              </a:solidFill>
              <a:latin typeface="Raleway Light" panose="020B0403030101060003" pitchFamily="34" charset="77"/>
              <a:cs typeface="Roboto" panose="02000000000000000000" pitchFamily="2" charset="0"/>
            </a:endParaRPr>
          </a:p>
        </p:txBody>
      </p:sp>
      <p:sp>
        <p:nvSpPr>
          <p:cNvPr id="22" name="Rectangle 21">
            <a:extLst>
              <a:ext uri="{FF2B5EF4-FFF2-40B4-BE49-F238E27FC236}">
                <a16:creationId xmlns:a16="http://schemas.microsoft.com/office/drawing/2014/main" id="{5A2DB40C-F2BD-1C48-8F7E-3AF4FAD318D4}"/>
              </a:ext>
            </a:extLst>
          </p:cNvPr>
          <p:cNvSpPr/>
          <p:nvPr userDrawn="1"/>
        </p:nvSpPr>
        <p:spPr>
          <a:xfrm>
            <a:off x="4038886" y="3864313"/>
            <a:ext cx="311304" cy="461665"/>
          </a:xfrm>
          <a:prstGeom prst="rect">
            <a:avLst/>
          </a:prstGeom>
        </p:spPr>
        <p:txBody>
          <a:bodyPr wrap="none">
            <a:spAutoFit/>
          </a:bodyPr>
          <a:lstStyle/>
          <a:p>
            <a:r>
              <a:rPr lang="en-US" altLang="en-US" sz="2400" b="0" i="0" kern="0">
                <a:solidFill>
                  <a:srgbClr val="666BF1"/>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2400" b="0" i="0">
              <a:solidFill>
                <a:srgbClr val="666BF1"/>
              </a:solidFill>
              <a:latin typeface="Raleway Light" panose="020B0403030101060003" pitchFamily="34" charset="77"/>
              <a:cs typeface="Roboto" panose="02000000000000000000" pitchFamily="2" charset="0"/>
            </a:endParaRPr>
          </a:p>
        </p:txBody>
      </p:sp>
    </p:spTree>
    <p:extLst>
      <p:ext uri="{BB962C8B-B14F-4D97-AF65-F5344CB8AC3E}">
        <p14:creationId xmlns:p14="http://schemas.microsoft.com/office/powerpoint/2010/main" val="2603361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53"/>
        <p:cNvGrpSpPr/>
        <p:nvPr/>
      </p:nvGrpSpPr>
      <p:grpSpPr>
        <a:xfrm>
          <a:off x="0" y="0"/>
          <a:ext cx="0" cy="0"/>
          <a:chOff x="0" y="0"/>
          <a:chExt cx="0" cy="0"/>
        </a:xfrm>
      </p:grpSpPr>
      <p:sp>
        <p:nvSpPr>
          <p:cNvPr id="3" name="Rectangle 2">
            <a:extLst>
              <a:ext uri="{FF2B5EF4-FFF2-40B4-BE49-F238E27FC236}">
                <a16:creationId xmlns:a16="http://schemas.microsoft.com/office/drawing/2014/main" id="{2631FE23-1EC8-8947-9E5E-A46E300F629C}"/>
              </a:ext>
            </a:extLst>
          </p:cNvPr>
          <p:cNvSpPr/>
          <p:nvPr userDrawn="1"/>
        </p:nvSpPr>
        <p:spPr>
          <a:xfrm>
            <a:off x="-164378" y="3410546"/>
            <a:ext cx="9472753" cy="1732954"/>
          </a:xfrm>
          <a:prstGeom prst="rect">
            <a:avLst/>
          </a:prstGeom>
          <a:solidFill>
            <a:srgbClr val="DF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9;p4">
            <a:extLst>
              <a:ext uri="{FF2B5EF4-FFF2-40B4-BE49-F238E27FC236}">
                <a16:creationId xmlns:a16="http://schemas.microsoft.com/office/drawing/2014/main" id="{FD6F188F-AB90-4841-A349-6BF5CF23E19D}"/>
              </a:ext>
            </a:extLst>
          </p:cNvPr>
          <p:cNvSpPr>
            <a:spLocks noChangeArrowheads="1"/>
          </p:cNvSpPr>
          <p:nvPr userDrawn="1"/>
        </p:nvSpPr>
        <p:spPr bwMode="auto">
          <a:xfrm>
            <a:off x="0" y="-1"/>
            <a:ext cx="9144000" cy="1010339"/>
          </a:xfrm>
          <a:prstGeom prst="rect">
            <a:avLst/>
          </a:prstGeom>
          <a:solidFill>
            <a:srgbClr val="2A153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12" name="Google Shape;8;p1">
            <a:extLst>
              <a:ext uri="{FF2B5EF4-FFF2-40B4-BE49-F238E27FC236}">
                <a16:creationId xmlns:a16="http://schemas.microsoft.com/office/drawing/2014/main" id="{BA0C7BDB-ACE9-084F-AF2C-D067F7559FA3}"/>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sp>
        <p:nvSpPr>
          <p:cNvPr id="14" name="Text Placeholder 16">
            <a:extLst>
              <a:ext uri="{FF2B5EF4-FFF2-40B4-BE49-F238E27FC236}">
                <a16:creationId xmlns:a16="http://schemas.microsoft.com/office/drawing/2014/main" id="{FB6A984D-550F-F647-B2CE-85EA8D1C4F0D}"/>
              </a:ext>
            </a:extLst>
          </p:cNvPr>
          <p:cNvSpPr>
            <a:spLocks noGrp="1"/>
          </p:cNvSpPr>
          <p:nvPr>
            <p:ph type="body" sz="quarter" idx="19" hasCustomPrompt="1"/>
          </p:nvPr>
        </p:nvSpPr>
        <p:spPr>
          <a:xfrm>
            <a:off x="1377156" y="342860"/>
            <a:ext cx="6389687" cy="446087"/>
          </a:xfrm>
        </p:spPr>
        <p:txBody>
          <a:bodyPr/>
          <a:lstStyle>
            <a:lvl1pPr algn="ctr">
              <a:defRPr sz="1400" b="1" i="0" spc="250" baseline="0">
                <a:solidFill>
                  <a:srgbClr val="666BF1"/>
                </a:solidFill>
                <a:latin typeface="Raleway SemiBold"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HEADING GOES HERE</a:t>
            </a:r>
          </a:p>
        </p:txBody>
      </p:sp>
      <p:sp>
        <p:nvSpPr>
          <p:cNvPr id="25" name="Text Placeholder 30">
            <a:extLst>
              <a:ext uri="{FF2B5EF4-FFF2-40B4-BE49-F238E27FC236}">
                <a16:creationId xmlns:a16="http://schemas.microsoft.com/office/drawing/2014/main" id="{AF7878DA-F1DA-5247-82C6-091AA20C5C20}"/>
              </a:ext>
            </a:extLst>
          </p:cNvPr>
          <p:cNvSpPr>
            <a:spLocks noGrp="1"/>
          </p:cNvSpPr>
          <p:nvPr>
            <p:ph type="body" sz="quarter" idx="23" hasCustomPrompt="1"/>
          </p:nvPr>
        </p:nvSpPr>
        <p:spPr>
          <a:xfrm>
            <a:off x="561459" y="3670746"/>
            <a:ext cx="1982711" cy="424178"/>
          </a:xfrm>
        </p:spPr>
        <p:txBody>
          <a:bodyPr/>
          <a:lstStyle>
            <a:lvl1pPr algn="l">
              <a:defRPr sz="1400" b="0" i="0">
                <a:solidFill>
                  <a:srgbClr val="2F2C34"/>
                </a:solidFill>
              </a:defRPr>
            </a:lvl1pPr>
          </a:lstStyle>
          <a:p>
            <a:pPr lvl="0"/>
            <a:r>
              <a:rPr lang="en-US"/>
              <a:t>Click to enter feature</a:t>
            </a:r>
          </a:p>
        </p:txBody>
      </p:sp>
      <p:sp>
        <p:nvSpPr>
          <p:cNvPr id="13" name="Rectangle 12">
            <a:extLst>
              <a:ext uri="{FF2B5EF4-FFF2-40B4-BE49-F238E27FC236}">
                <a16:creationId xmlns:a16="http://schemas.microsoft.com/office/drawing/2014/main" id="{FFCE4A4C-27E3-A243-AFE1-609D9AB7AE27}"/>
              </a:ext>
            </a:extLst>
          </p:cNvPr>
          <p:cNvSpPr/>
          <p:nvPr userDrawn="1"/>
        </p:nvSpPr>
        <p:spPr>
          <a:xfrm>
            <a:off x="250156" y="3643942"/>
            <a:ext cx="311304" cy="461665"/>
          </a:xfrm>
          <a:prstGeom prst="rect">
            <a:avLst/>
          </a:prstGeom>
        </p:spPr>
        <p:txBody>
          <a:bodyPr wrap="square">
            <a:spAutoFit/>
          </a:bodyPr>
          <a:lstStyle/>
          <a:p>
            <a:r>
              <a:rPr lang="en-US" altLang="en-US" sz="2400" b="0" i="0" kern="0">
                <a:solidFill>
                  <a:srgbClr val="EB2466"/>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2400" b="0" i="0">
              <a:solidFill>
                <a:srgbClr val="EB2466"/>
              </a:solidFill>
              <a:latin typeface="Raleway Light" panose="020B0403030101060003" pitchFamily="34" charset="77"/>
              <a:cs typeface="Roboto" panose="02000000000000000000" pitchFamily="2" charset="0"/>
            </a:endParaRPr>
          </a:p>
        </p:txBody>
      </p:sp>
      <p:sp>
        <p:nvSpPr>
          <p:cNvPr id="15" name="Rectangle 14">
            <a:extLst>
              <a:ext uri="{FF2B5EF4-FFF2-40B4-BE49-F238E27FC236}">
                <a16:creationId xmlns:a16="http://schemas.microsoft.com/office/drawing/2014/main" id="{E17CEE33-A12C-564B-9333-72E8BB4FF219}"/>
              </a:ext>
            </a:extLst>
          </p:cNvPr>
          <p:cNvSpPr/>
          <p:nvPr userDrawn="1"/>
        </p:nvSpPr>
        <p:spPr>
          <a:xfrm>
            <a:off x="250155" y="4124488"/>
            <a:ext cx="311304" cy="461665"/>
          </a:xfrm>
          <a:prstGeom prst="rect">
            <a:avLst/>
          </a:prstGeom>
        </p:spPr>
        <p:txBody>
          <a:bodyPr wrap="square">
            <a:spAutoFit/>
          </a:bodyPr>
          <a:lstStyle/>
          <a:p>
            <a:r>
              <a:rPr lang="en-US" altLang="en-US" sz="2400" b="0" i="0" kern="0">
                <a:solidFill>
                  <a:srgbClr val="EB2466"/>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2400" b="0" i="0">
              <a:solidFill>
                <a:srgbClr val="EB2466"/>
              </a:solidFill>
              <a:latin typeface="Raleway Light" panose="020B0403030101060003" pitchFamily="34" charset="77"/>
              <a:cs typeface="Roboto" panose="02000000000000000000" pitchFamily="2" charset="0"/>
            </a:endParaRPr>
          </a:p>
        </p:txBody>
      </p:sp>
      <p:sp>
        <p:nvSpPr>
          <p:cNvPr id="23" name="Rectangle 22">
            <a:extLst>
              <a:ext uri="{FF2B5EF4-FFF2-40B4-BE49-F238E27FC236}">
                <a16:creationId xmlns:a16="http://schemas.microsoft.com/office/drawing/2014/main" id="{324AA435-9C3B-9643-935C-969691008E6F}"/>
              </a:ext>
            </a:extLst>
          </p:cNvPr>
          <p:cNvSpPr/>
          <p:nvPr userDrawn="1"/>
        </p:nvSpPr>
        <p:spPr>
          <a:xfrm>
            <a:off x="3352805" y="3643942"/>
            <a:ext cx="311304" cy="461665"/>
          </a:xfrm>
          <a:prstGeom prst="rect">
            <a:avLst/>
          </a:prstGeom>
        </p:spPr>
        <p:txBody>
          <a:bodyPr wrap="square">
            <a:spAutoFit/>
          </a:bodyPr>
          <a:lstStyle/>
          <a:p>
            <a:r>
              <a:rPr lang="en-US" altLang="en-US" sz="2400" b="0" i="0" kern="0">
                <a:solidFill>
                  <a:srgbClr val="EB2466"/>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2400" b="0" i="0">
              <a:solidFill>
                <a:srgbClr val="EB2466"/>
              </a:solidFill>
              <a:latin typeface="Raleway Light" panose="020B0403030101060003" pitchFamily="34" charset="77"/>
              <a:cs typeface="Roboto" panose="02000000000000000000" pitchFamily="2" charset="0"/>
            </a:endParaRPr>
          </a:p>
        </p:txBody>
      </p:sp>
      <p:sp>
        <p:nvSpPr>
          <p:cNvPr id="24" name="Rectangle 23">
            <a:extLst>
              <a:ext uri="{FF2B5EF4-FFF2-40B4-BE49-F238E27FC236}">
                <a16:creationId xmlns:a16="http://schemas.microsoft.com/office/drawing/2014/main" id="{1150A087-E7D3-7C42-909A-DE2158502715}"/>
              </a:ext>
            </a:extLst>
          </p:cNvPr>
          <p:cNvSpPr/>
          <p:nvPr userDrawn="1"/>
        </p:nvSpPr>
        <p:spPr>
          <a:xfrm>
            <a:off x="3352804" y="4124488"/>
            <a:ext cx="311304" cy="461665"/>
          </a:xfrm>
          <a:prstGeom prst="rect">
            <a:avLst/>
          </a:prstGeom>
        </p:spPr>
        <p:txBody>
          <a:bodyPr wrap="square">
            <a:spAutoFit/>
          </a:bodyPr>
          <a:lstStyle/>
          <a:p>
            <a:r>
              <a:rPr lang="en-US" altLang="en-US" sz="2400" b="0" i="0" kern="0">
                <a:solidFill>
                  <a:srgbClr val="EB2466"/>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2400" b="0" i="0">
              <a:solidFill>
                <a:srgbClr val="EB2466"/>
              </a:solidFill>
              <a:latin typeface="Raleway Light" panose="020B0403030101060003" pitchFamily="34" charset="77"/>
              <a:cs typeface="Roboto" panose="02000000000000000000" pitchFamily="2" charset="0"/>
            </a:endParaRPr>
          </a:p>
        </p:txBody>
      </p:sp>
      <p:sp>
        <p:nvSpPr>
          <p:cNvPr id="18" name="Rectangle 17">
            <a:extLst>
              <a:ext uri="{FF2B5EF4-FFF2-40B4-BE49-F238E27FC236}">
                <a16:creationId xmlns:a16="http://schemas.microsoft.com/office/drawing/2014/main" id="{49A83583-59E9-C64E-BC03-7070AC877FED}"/>
              </a:ext>
            </a:extLst>
          </p:cNvPr>
          <p:cNvSpPr/>
          <p:nvPr userDrawn="1"/>
        </p:nvSpPr>
        <p:spPr>
          <a:xfrm>
            <a:off x="6344655" y="3651964"/>
            <a:ext cx="311304" cy="461665"/>
          </a:xfrm>
          <a:prstGeom prst="rect">
            <a:avLst/>
          </a:prstGeom>
        </p:spPr>
        <p:txBody>
          <a:bodyPr wrap="square">
            <a:spAutoFit/>
          </a:bodyPr>
          <a:lstStyle/>
          <a:p>
            <a:r>
              <a:rPr lang="en-US" altLang="en-US" sz="2400" b="0" i="0" kern="0">
                <a:solidFill>
                  <a:srgbClr val="EB2466"/>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2400" b="0" i="0">
              <a:solidFill>
                <a:srgbClr val="EB2466"/>
              </a:solidFill>
              <a:latin typeface="Raleway Light" panose="020B0403030101060003" pitchFamily="34" charset="77"/>
              <a:cs typeface="Roboto" panose="02000000000000000000" pitchFamily="2" charset="0"/>
            </a:endParaRPr>
          </a:p>
        </p:txBody>
      </p:sp>
      <p:sp>
        <p:nvSpPr>
          <p:cNvPr id="19" name="Rectangle 18">
            <a:extLst>
              <a:ext uri="{FF2B5EF4-FFF2-40B4-BE49-F238E27FC236}">
                <a16:creationId xmlns:a16="http://schemas.microsoft.com/office/drawing/2014/main" id="{91640392-B261-5444-BF9C-BB633E54E904}"/>
              </a:ext>
            </a:extLst>
          </p:cNvPr>
          <p:cNvSpPr/>
          <p:nvPr userDrawn="1"/>
        </p:nvSpPr>
        <p:spPr>
          <a:xfrm>
            <a:off x="6344654" y="4132510"/>
            <a:ext cx="311304" cy="461665"/>
          </a:xfrm>
          <a:prstGeom prst="rect">
            <a:avLst/>
          </a:prstGeom>
        </p:spPr>
        <p:txBody>
          <a:bodyPr wrap="square">
            <a:spAutoFit/>
          </a:bodyPr>
          <a:lstStyle/>
          <a:p>
            <a:r>
              <a:rPr lang="en-US" altLang="en-US" sz="2400" b="0" i="0" kern="0">
                <a:solidFill>
                  <a:srgbClr val="EB2466"/>
                </a:solidFill>
                <a:latin typeface="Raleway Light" panose="020B0403030101060003" pitchFamily="34" charset="77"/>
                <a:ea typeface="Source Sans Pro" panose="020B0503030403020204" pitchFamily="34" charset="0"/>
                <a:cs typeface="Roboto" panose="02000000000000000000" pitchFamily="2" charset="0"/>
                <a:sym typeface="Source Sans Pro" panose="020B0503030403020204" pitchFamily="34" charset="0"/>
              </a:rPr>
              <a:t>+</a:t>
            </a:r>
            <a:endParaRPr lang="en-US" sz="2400" b="0" i="0">
              <a:solidFill>
                <a:srgbClr val="EB2466"/>
              </a:solidFill>
              <a:latin typeface="Raleway Light" panose="020B0403030101060003" pitchFamily="34" charset="77"/>
              <a:cs typeface="Roboto" panose="02000000000000000000" pitchFamily="2" charset="0"/>
            </a:endParaRPr>
          </a:p>
        </p:txBody>
      </p:sp>
      <p:sp>
        <p:nvSpPr>
          <p:cNvPr id="30" name="Text Placeholder 30">
            <a:extLst>
              <a:ext uri="{FF2B5EF4-FFF2-40B4-BE49-F238E27FC236}">
                <a16:creationId xmlns:a16="http://schemas.microsoft.com/office/drawing/2014/main" id="{CA7756C7-F0E0-0848-88D7-E00174CC0E0C}"/>
              </a:ext>
            </a:extLst>
          </p:cNvPr>
          <p:cNvSpPr>
            <a:spLocks noGrp="1"/>
          </p:cNvSpPr>
          <p:nvPr>
            <p:ph type="body" sz="quarter" idx="29" hasCustomPrompt="1"/>
          </p:nvPr>
        </p:nvSpPr>
        <p:spPr>
          <a:xfrm>
            <a:off x="561458" y="4180856"/>
            <a:ext cx="1982711" cy="424178"/>
          </a:xfrm>
        </p:spPr>
        <p:txBody>
          <a:bodyPr/>
          <a:lstStyle>
            <a:lvl1pPr algn="l">
              <a:defRPr sz="1400" b="0" i="0">
                <a:solidFill>
                  <a:srgbClr val="2F2C34"/>
                </a:solidFill>
              </a:defRPr>
            </a:lvl1pPr>
          </a:lstStyle>
          <a:p>
            <a:pPr lvl="0"/>
            <a:r>
              <a:rPr lang="en-US"/>
              <a:t>Click to enter feature</a:t>
            </a:r>
          </a:p>
        </p:txBody>
      </p:sp>
      <p:sp>
        <p:nvSpPr>
          <p:cNvPr id="31" name="Text Placeholder 30">
            <a:extLst>
              <a:ext uri="{FF2B5EF4-FFF2-40B4-BE49-F238E27FC236}">
                <a16:creationId xmlns:a16="http://schemas.microsoft.com/office/drawing/2014/main" id="{A6CF0D9A-5892-AE41-8714-E3B34593BB97}"/>
              </a:ext>
            </a:extLst>
          </p:cNvPr>
          <p:cNvSpPr>
            <a:spLocks noGrp="1"/>
          </p:cNvSpPr>
          <p:nvPr>
            <p:ph type="body" sz="quarter" idx="30" hasCustomPrompt="1"/>
          </p:nvPr>
        </p:nvSpPr>
        <p:spPr>
          <a:xfrm>
            <a:off x="3665606" y="3646684"/>
            <a:ext cx="1982711" cy="424178"/>
          </a:xfrm>
        </p:spPr>
        <p:txBody>
          <a:bodyPr/>
          <a:lstStyle>
            <a:lvl1pPr algn="l">
              <a:defRPr sz="1400" b="0" i="0">
                <a:solidFill>
                  <a:srgbClr val="2F2C34"/>
                </a:solidFill>
              </a:defRPr>
            </a:lvl1pPr>
          </a:lstStyle>
          <a:p>
            <a:pPr lvl="0"/>
            <a:r>
              <a:rPr lang="en-US"/>
              <a:t>Click to enter feature</a:t>
            </a:r>
          </a:p>
        </p:txBody>
      </p:sp>
      <p:sp>
        <p:nvSpPr>
          <p:cNvPr id="32" name="Text Placeholder 30">
            <a:extLst>
              <a:ext uri="{FF2B5EF4-FFF2-40B4-BE49-F238E27FC236}">
                <a16:creationId xmlns:a16="http://schemas.microsoft.com/office/drawing/2014/main" id="{B85CB6B5-EE68-554A-9497-AC5BBEB0C614}"/>
              </a:ext>
            </a:extLst>
          </p:cNvPr>
          <p:cNvSpPr>
            <a:spLocks noGrp="1"/>
          </p:cNvSpPr>
          <p:nvPr>
            <p:ph type="body" sz="quarter" idx="31" hasCustomPrompt="1"/>
          </p:nvPr>
        </p:nvSpPr>
        <p:spPr>
          <a:xfrm>
            <a:off x="3665605" y="4156794"/>
            <a:ext cx="1982711" cy="424178"/>
          </a:xfrm>
        </p:spPr>
        <p:txBody>
          <a:bodyPr/>
          <a:lstStyle>
            <a:lvl1pPr algn="l">
              <a:defRPr sz="1400" b="0" i="0">
                <a:solidFill>
                  <a:srgbClr val="2F2C34"/>
                </a:solidFill>
              </a:defRPr>
            </a:lvl1pPr>
          </a:lstStyle>
          <a:p>
            <a:pPr lvl="0"/>
            <a:r>
              <a:rPr lang="en-US"/>
              <a:t>Click to enter feature</a:t>
            </a:r>
          </a:p>
        </p:txBody>
      </p:sp>
      <p:sp>
        <p:nvSpPr>
          <p:cNvPr id="33" name="Text Placeholder 30">
            <a:extLst>
              <a:ext uri="{FF2B5EF4-FFF2-40B4-BE49-F238E27FC236}">
                <a16:creationId xmlns:a16="http://schemas.microsoft.com/office/drawing/2014/main" id="{44051700-4EFC-EA40-9EC1-B167DAA1F456}"/>
              </a:ext>
            </a:extLst>
          </p:cNvPr>
          <p:cNvSpPr>
            <a:spLocks noGrp="1"/>
          </p:cNvSpPr>
          <p:nvPr>
            <p:ph type="body" sz="quarter" idx="32" hasCustomPrompt="1"/>
          </p:nvPr>
        </p:nvSpPr>
        <p:spPr>
          <a:xfrm>
            <a:off x="6657462" y="3654706"/>
            <a:ext cx="1982711" cy="424178"/>
          </a:xfrm>
        </p:spPr>
        <p:txBody>
          <a:bodyPr/>
          <a:lstStyle>
            <a:lvl1pPr algn="l">
              <a:defRPr sz="1400" b="0" i="0">
                <a:solidFill>
                  <a:srgbClr val="2F2C34"/>
                </a:solidFill>
              </a:defRPr>
            </a:lvl1pPr>
          </a:lstStyle>
          <a:p>
            <a:pPr lvl="0"/>
            <a:r>
              <a:rPr lang="en-US"/>
              <a:t>Click to enter feature</a:t>
            </a:r>
          </a:p>
        </p:txBody>
      </p:sp>
      <p:sp>
        <p:nvSpPr>
          <p:cNvPr id="34" name="Text Placeholder 30">
            <a:extLst>
              <a:ext uri="{FF2B5EF4-FFF2-40B4-BE49-F238E27FC236}">
                <a16:creationId xmlns:a16="http://schemas.microsoft.com/office/drawing/2014/main" id="{EEED93D7-6303-914B-8D61-671CCB43D92F}"/>
              </a:ext>
            </a:extLst>
          </p:cNvPr>
          <p:cNvSpPr>
            <a:spLocks noGrp="1"/>
          </p:cNvSpPr>
          <p:nvPr>
            <p:ph type="body" sz="quarter" idx="33" hasCustomPrompt="1"/>
          </p:nvPr>
        </p:nvSpPr>
        <p:spPr>
          <a:xfrm>
            <a:off x="6657461" y="4164816"/>
            <a:ext cx="1982711" cy="424178"/>
          </a:xfrm>
        </p:spPr>
        <p:txBody>
          <a:bodyPr/>
          <a:lstStyle>
            <a:lvl1pPr algn="l">
              <a:defRPr sz="1400" b="0" i="0">
                <a:solidFill>
                  <a:srgbClr val="2F2C34"/>
                </a:solidFill>
              </a:defRPr>
            </a:lvl1pPr>
          </a:lstStyle>
          <a:p>
            <a:pPr lvl="0"/>
            <a:r>
              <a:rPr lang="en-US"/>
              <a:t>Click to enter feature</a:t>
            </a:r>
          </a:p>
        </p:txBody>
      </p:sp>
    </p:spTree>
    <p:extLst>
      <p:ext uri="{BB962C8B-B14F-4D97-AF65-F5344CB8AC3E}">
        <p14:creationId xmlns:p14="http://schemas.microsoft.com/office/powerpoint/2010/main" val="3508030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color" preserve="1" userDrawn="1">
  <p:cSld name="1_Blank color">
    <p:spTree>
      <p:nvGrpSpPr>
        <p:cNvPr id="1" name="Shape 62"/>
        <p:cNvGrpSpPr/>
        <p:nvPr/>
      </p:nvGrpSpPr>
      <p:grpSpPr>
        <a:xfrm>
          <a:off x="0" y="0"/>
          <a:ext cx="0" cy="0"/>
          <a:chOff x="0" y="0"/>
          <a:chExt cx="0" cy="0"/>
        </a:xfrm>
      </p:grpSpPr>
      <p:sp>
        <p:nvSpPr>
          <p:cNvPr id="16" name="Google Shape;63;p12">
            <a:extLst>
              <a:ext uri="{FF2B5EF4-FFF2-40B4-BE49-F238E27FC236}">
                <a16:creationId xmlns:a16="http://schemas.microsoft.com/office/drawing/2014/main" id="{F977024B-2D8D-9545-92EC-9C8CF2BA94BC}"/>
              </a:ext>
            </a:extLst>
          </p:cNvPr>
          <p:cNvSpPr>
            <a:spLocks noChangeArrowheads="1"/>
          </p:cNvSpPr>
          <p:nvPr userDrawn="1"/>
        </p:nvSpPr>
        <p:spPr bwMode="auto">
          <a:xfrm rot="10800000" flipH="1" flipV="1">
            <a:off x="1" y="4621696"/>
            <a:ext cx="9144000" cy="521804"/>
          </a:xfrm>
          <a:prstGeom prst="rect">
            <a:avLst/>
          </a:prstGeom>
          <a:solidFill>
            <a:srgbClr val="DFE1E6"/>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25" name="Google Shape;8;p1">
            <a:extLst>
              <a:ext uri="{FF2B5EF4-FFF2-40B4-BE49-F238E27FC236}">
                <a16:creationId xmlns:a16="http://schemas.microsoft.com/office/drawing/2014/main" id="{CF4D2758-299B-2149-91B1-D99CEED8C5FA}"/>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pic>
        <p:nvPicPr>
          <p:cNvPr id="28" name="Picture 27" descr="Background pattern&#10;&#10;Description automatically generated">
            <a:extLst>
              <a:ext uri="{FF2B5EF4-FFF2-40B4-BE49-F238E27FC236}">
                <a16:creationId xmlns:a16="http://schemas.microsoft.com/office/drawing/2014/main" id="{5EC4059E-0EA7-A642-BE37-BA01A9D00263}"/>
              </a:ext>
            </a:extLst>
          </p:cNvPr>
          <p:cNvPicPr>
            <a:picLocks noChangeAspect="1"/>
          </p:cNvPicPr>
          <p:nvPr userDrawn="1"/>
        </p:nvPicPr>
        <p:blipFill rotWithShape="1">
          <a:blip r:embed="rId2"/>
          <a:srcRect t="53437" b="31361"/>
          <a:stretch/>
        </p:blipFill>
        <p:spPr>
          <a:xfrm>
            <a:off x="1" y="0"/>
            <a:ext cx="9144000" cy="731520"/>
          </a:xfrm>
          <a:prstGeom prst="rect">
            <a:avLst/>
          </a:prstGeom>
        </p:spPr>
      </p:pic>
      <p:sp>
        <p:nvSpPr>
          <p:cNvPr id="22" name="Text Placeholder 2">
            <a:extLst>
              <a:ext uri="{FF2B5EF4-FFF2-40B4-BE49-F238E27FC236}">
                <a16:creationId xmlns:a16="http://schemas.microsoft.com/office/drawing/2014/main" id="{EF62CFE6-819B-F74E-82B9-BCAFBC41986D}"/>
              </a:ext>
            </a:extLst>
          </p:cNvPr>
          <p:cNvSpPr>
            <a:spLocks noGrp="1"/>
          </p:cNvSpPr>
          <p:nvPr>
            <p:ph type="body" sz="quarter" idx="17" hasCustomPrompt="1"/>
          </p:nvPr>
        </p:nvSpPr>
        <p:spPr>
          <a:xfrm>
            <a:off x="577013" y="198838"/>
            <a:ext cx="7989970" cy="509676"/>
          </a:xfrm>
        </p:spPr>
        <p:txBody>
          <a:bodyPr/>
          <a:lstStyle>
            <a:lvl1pPr algn="ctr">
              <a:defRPr sz="1400" b="0" i="0" spc="200" baseline="0">
                <a:solidFill>
                  <a:srgbClr val="666BF1"/>
                </a:solidFill>
                <a:latin typeface="Raleway Medium" panose="020B0003030101060003" pitchFamily="34" charset="0"/>
              </a:defRPr>
            </a:lvl1pPr>
          </a:lstStyle>
          <a:p>
            <a:pPr lvl="0"/>
            <a:r>
              <a:rPr lang="en-US"/>
              <a:t>CLICK TO INSERT HEADING</a:t>
            </a:r>
          </a:p>
        </p:txBody>
      </p:sp>
      <p:sp>
        <p:nvSpPr>
          <p:cNvPr id="40" name="Picture Placeholder 26">
            <a:extLst>
              <a:ext uri="{FF2B5EF4-FFF2-40B4-BE49-F238E27FC236}">
                <a16:creationId xmlns:a16="http://schemas.microsoft.com/office/drawing/2014/main" id="{955E9F1C-C8E5-424D-B260-B61A392423D3}"/>
              </a:ext>
            </a:extLst>
          </p:cNvPr>
          <p:cNvSpPr>
            <a:spLocks noGrp="1"/>
          </p:cNvSpPr>
          <p:nvPr>
            <p:ph type="pic" sz="quarter" idx="19" hasCustomPrompt="1"/>
          </p:nvPr>
        </p:nvSpPr>
        <p:spPr>
          <a:xfrm>
            <a:off x="1615711" y="1280629"/>
            <a:ext cx="1120775" cy="642800"/>
          </a:xfrm>
        </p:spPr>
        <p:txBody>
          <a:bodyPr/>
          <a:lstStyle>
            <a:lvl1pPr algn="l">
              <a:defRPr b="0" i="0"/>
            </a:lvl1pPr>
          </a:lstStyle>
          <a:p>
            <a:r>
              <a:rPr lang="en-US"/>
              <a:t>Click to insert icon</a:t>
            </a:r>
          </a:p>
        </p:txBody>
      </p:sp>
      <p:sp>
        <p:nvSpPr>
          <p:cNvPr id="41" name="Text Placeholder 30">
            <a:extLst>
              <a:ext uri="{FF2B5EF4-FFF2-40B4-BE49-F238E27FC236}">
                <a16:creationId xmlns:a16="http://schemas.microsoft.com/office/drawing/2014/main" id="{F0AA8538-592B-9249-A970-83CDFA989611}"/>
              </a:ext>
            </a:extLst>
          </p:cNvPr>
          <p:cNvSpPr>
            <a:spLocks noGrp="1"/>
          </p:cNvSpPr>
          <p:nvPr>
            <p:ph type="body" sz="quarter" idx="20" hasCustomPrompt="1"/>
          </p:nvPr>
        </p:nvSpPr>
        <p:spPr>
          <a:xfrm>
            <a:off x="1615711" y="2139904"/>
            <a:ext cx="2137728" cy="1725613"/>
          </a:xfrm>
        </p:spPr>
        <p:txBody>
          <a:bodyPr/>
          <a:lstStyle>
            <a:lvl1pPr marL="285750" marR="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sz="1600" b="1" i="0">
                <a:solidFill>
                  <a:srgbClr val="381040"/>
                </a:solidFill>
                <a:latin typeface="Raleway SemiBold" panose="020B0003030101060003" pitchFamily="34" charset="0"/>
              </a:defRPr>
            </a:lvl1pPr>
          </a:lstStyle>
          <a:p>
            <a:pPr lvl="0"/>
            <a:r>
              <a:rPr lang="en-US"/>
              <a:t>Click to insert text here</a:t>
            </a:r>
          </a:p>
          <a:p>
            <a:pPr lvl="0"/>
            <a:endParaRPr lang="en-US"/>
          </a:p>
          <a:p>
            <a:pPr marL="285750"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t>Click to insert text here</a:t>
            </a:r>
          </a:p>
          <a:p>
            <a:pPr lvl="0"/>
            <a:endParaRPr lang="en-US"/>
          </a:p>
        </p:txBody>
      </p:sp>
      <p:sp>
        <p:nvSpPr>
          <p:cNvPr id="43" name="Picture Placeholder 26">
            <a:extLst>
              <a:ext uri="{FF2B5EF4-FFF2-40B4-BE49-F238E27FC236}">
                <a16:creationId xmlns:a16="http://schemas.microsoft.com/office/drawing/2014/main" id="{3DA346FB-D0FC-0546-8A98-63B69D9F552B}"/>
              </a:ext>
            </a:extLst>
          </p:cNvPr>
          <p:cNvSpPr>
            <a:spLocks noGrp="1"/>
          </p:cNvSpPr>
          <p:nvPr>
            <p:ph type="pic" sz="quarter" idx="21" hasCustomPrompt="1"/>
          </p:nvPr>
        </p:nvSpPr>
        <p:spPr>
          <a:xfrm>
            <a:off x="5286741" y="1273131"/>
            <a:ext cx="1120775" cy="642800"/>
          </a:xfrm>
        </p:spPr>
        <p:txBody>
          <a:bodyPr/>
          <a:lstStyle>
            <a:lvl1pPr algn="l">
              <a:defRPr b="0" i="0"/>
            </a:lvl1pPr>
          </a:lstStyle>
          <a:p>
            <a:r>
              <a:rPr lang="en-US"/>
              <a:t>Click to insert icon</a:t>
            </a:r>
          </a:p>
        </p:txBody>
      </p:sp>
      <p:sp>
        <p:nvSpPr>
          <p:cNvPr id="44" name="Text Placeholder 30">
            <a:extLst>
              <a:ext uri="{FF2B5EF4-FFF2-40B4-BE49-F238E27FC236}">
                <a16:creationId xmlns:a16="http://schemas.microsoft.com/office/drawing/2014/main" id="{C7C1EB87-B4B1-5943-B581-34CC08E89D77}"/>
              </a:ext>
            </a:extLst>
          </p:cNvPr>
          <p:cNvSpPr>
            <a:spLocks noGrp="1"/>
          </p:cNvSpPr>
          <p:nvPr>
            <p:ph type="body" sz="quarter" idx="22" hasCustomPrompt="1"/>
          </p:nvPr>
        </p:nvSpPr>
        <p:spPr>
          <a:xfrm>
            <a:off x="5286741" y="2132406"/>
            <a:ext cx="2137728" cy="1725613"/>
          </a:xfrm>
        </p:spPr>
        <p:txBody>
          <a:bodyPr/>
          <a:lstStyle>
            <a:lvl1pPr marL="285750" marR="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sz="1600" b="1" i="0">
                <a:solidFill>
                  <a:srgbClr val="381040"/>
                </a:solidFill>
                <a:latin typeface="Raleway SemiBold" panose="020B0003030101060003" pitchFamily="34" charset="0"/>
              </a:defRPr>
            </a:lvl1pPr>
          </a:lstStyle>
          <a:p>
            <a:pPr lvl="0"/>
            <a:r>
              <a:rPr lang="en-US"/>
              <a:t>Click to insert text here</a:t>
            </a:r>
          </a:p>
          <a:p>
            <a:pPr lvl="0"/>
            <a:endParaRPr lang="en-US"/>
          </a:p>
          <a:p>
            <a:pPr marL="285750"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t>Click to insert text here</a:t>
            </a:r>
          </a:p>
          <a:p>
            <a:pPr lvl="0"/>
            <a:endParaRPr lang="en-US"/>
          </a:p>
        </p:txBody>
      </p:sp>
      <p:pic>
        <p:nvPicPr>
          <p:cNvPr id="14" name="Picture 9" descr="Icon&#10;&#10;Description automatically generated">
            <a:extLst>
              <a:ext uri="{FF2B5EF4-FFF2-40B4-BE49-F238E27FC236}">
                <a16:creationId xmlns:a16="http://schemas.microsoft.com/office/drawing/2014/main" id="{1DF9217F-3D13-0840-9E5E-1B2F801680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244" y="4783253"/>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2">
            <a:extLst>
              <a:ext uri="{FF2B5EF4-FFF2-40B4-BE49-F238E27FC236}">
                <a16:creationId xmlns:a16="http://schemas.microsoft.com/office/drawing/2014/main" id="{8FDBAAEE-7B0E-9E44-B530-F05FD66EEC56}"/>
              </a:ext>
            </a:extLst>
          </p:cNvPr>
          <p:cNvSpPr>
            <a:spLocks noGrp="1"/>
          </p:cNvSpPr>
          <p:nvPr>
            <p:ph type="body" sz="quarter" idx="16" hasCustomPrompt="1"/>
          </p:nvPr>
        </p:nvSpPr>
        <p:spPr>
          <a:xfrm flipH="1">
            <a:off x="666464" y="4698406"/>
            <a:ext cx="3589338" cy="388302"/>
          </a:xfrm>
        </p:spPr>
        <p:txBody>
          <a:bodyPr anchor="ctr"/>
          <a:lstStyle>
            <a:lvl1pPr>
              <a:defRPr sz="1000" b="0" i="0" spc="150" baseline="0">
                <a:solidFill>
                  <a:schemeClr val="bg1">
                    <a:lumMod val="65000"/>
                  </a:schemeClr>
                </a:solidFill>
              </a:defRPr>
            </a:lvl1pPr>
          </a:lstStyle>
          <a:p>
            <a:pPr lvl="0"/>
            <a:r>
              <a:rPr lang="en-US"/>
              <a:t>PRESENTATION TITLE GOES HERE</a:t>
            </a:r>
          </a:p>
        </p:txBody>
      </p:sp>
    </p:spTree>
    <p:extLst>
      <p:ext uri="{BB962C8B-B14F-4D97-AF65-F5344CB8AC3E}">
        <p14:creationId xmlns:p14="http://schemas.microsoft.com/office/powerpoint/2010/main" val="169131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3"/>
        <p:cNvGrpSpPr/>
        <p:nvPr/>
      </p:nvGrpSpPr>
      <p:grpSpPr>
        <a:xfrm>
          <a:off x="0" y="0"/>
          <a:ext cx="0" cy="0"/>
          <a:chOff x="0" y="0"/>
          <a:chExt cx="0" cy="0"/>
        </a:xfrm>
      </p:grpSpPr>
      <p:sp>
        <p:nvSpPr>
          <p:cNvPr id="37" name="Google Shape;19;p4">
            <a:extLst>
              <a:ext uri="{FF2B5EF4-FFF2-40B4-BE49-F238E27FC236}">
                <a16:creationId xmlns:a16="http://schemas.microsoft.com/office/drawing/2014/main" id="{0EE1D674-C9D0-3C4B-B514-102E5170F96C}"/>
              </a:ext>
            </a:extLst>
          </p:cNvPr>
          <p:cNvSpPr>
            <a:spLocks noChangeArrowheads="1"/>
          </p:cNvSpPr>
          <p:nvPr userDrawn="1"/>
        </p:nvSpPr>
        <p:spPr bwMode="auto">
          <a:xfrm>
            <a:off x="1" y="722493"/>
            <a:ext cx="2240279" cy="4421007"/>
          </a:xfrm>
          <a:prstGeom prst="rect">
            <a:avLst/>
          </a:prstGeom>
          <a:solidFill>
            <a:srgbClr val="DFE1E6"/>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solidFill>
                <a:srgbClr val="F2F2F2"/>
              </a:solidFill>
              <a:latin typeface="Raleway" pitchFamily="2" charset="77"/>
              <a:cs typeface="Roboto" panose="02000000000000000000" pitchFamily="2" charset="0"/>
            </a:endParaRPr>
          </a:p>
        </p:txBody>
      </p:sp>
      <p:sp>
        <p:nvSpPr>
          <p:cNvPr id="10" name="Google Shape;19;p4">
            <a:extLst>
              <a:ext uri="{FF2B5EF4-FFF2-40B4-BE49-F238E27FC236}">
                <a16:creationId xmlns:a16="http://schemas.microsoft.com/office/drawing/2014/main" id="{E809DBF0-4BD1-0B44-991F-9385161530E6}"/>
              </a:ext>
            </a:extLst>
          </p:cNvPr>
          <p:cNvSpPr>
            <a:spLocks noChangeArrowheads="1"/>
          </p:cNvSpPr>
          <p:nvPr userDrawn="1"/>
        </p:nvSpPr>
        <p:spPr bwMode="auto">
          <a:xfrm>
            <a:off x="0" y="0"/>
            <a:ext cx="9144000" cy="731520"/>
          </a:xfrm>
          <a:prstGeom prst="rect">
            <a:avLst/>
          </a:prstGeom>
          <a:solidFill>
            <a:srgbClr val="2A153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20" name="Google Shape;8;p1">
            <a:extLst>
              <a:ext uri="{FF2B5EF4-FFF2-40B4-BE49-F238E27FC236}">
                <a16:creationId xmlns:a16="http://schemas.microsoft.com/office/drawing/2014/main" id="{02BE6E91-366A-A341-9793-F7CE86EDEFC4}"/>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sp>
        <p:nvSpPr>
          <p:cNvPr id="28" name="Picture Placeholder 26">
            <a:extLst>
              <a:ext uri="{FF2B5EF4-FFF2-40B4-BE49-F238E27FC236}">
                <a16:creationId xmlns:a16="http://schemas.microsoft.com/office/drawing/2014/main" id="{B131A869-A137-564B-9F4A-330585691811}"/>
              </a:ext>
            </a:extLst>
          </p:cNvPr>
          <p:cNvSpPr>
            <a:spLocks noGrp="1"/>
          </p:cNvSpPr>
          <p:nvPr>
            <p:ph type="pic" sz="quarter" idx="12" hasCustomPrompt="1"/>
          </p:nvPr>
        </p:nvSpPr>
        <p:spPr>
          <a:xfrm>
            <a:off x="2903139" y="1105949"/>
            <a:ext cx="885084" cy="1020030"/>
          </a:xfrm>
        </p:spPr>
        <p:txBody>
          <a:bodyPr/>
          <a:lstStyle>
            <a:lvl1pPr algn="ctr">
              <a:defRPr b="0" i="0"/>
            </a:lvl1pPr>
          </a:lstStyle>
          <a:p>
            <a:r>
              <a:rPr lang="en-US"/>
              <a:t>Click to insert icon</a:t>
            </a:r>
          </a:p>
        </p:txBody>
      </p:sp>
      <p:sp>
        <p:nvSpPr>
          <p:cNvPr id="34" name="Text Placeholder 30">
            <a:extLst>
              <a:ext uri="{FF2B5EF4-FFF2-40B4-BE49-F238E27FC236}">
                <a16:creationId xmlns:a16="http://schemas.microsoft.com/office/drawing/2014/main" id="{F9A59048-5DE7-B64C-AD52-A581FA8D9E6B}"/>
              </a:ext>
            </a:extLst>
          </p:cNvPr>
          <p:cNvSpPr>
            <a:spLocks noGrp="1"/>
          </p:cNvSpPr>
          <p:nvPr>
            <p:ph type="body" sz="quarter" idx="15" hasCustomPrompt="1"/>
          </p:nvPr>
        </p:nvSpPr>
        <p:spPr>
          <a:xfrm>
            <a:off x="3987797" y="1105948"/>
            <a:ext cx="4500842" cy="1020031"/>
          </a:xfrm>
        </p:spPr>
        <p:txBody>
          <a:bodyPr/>
          <a:lstStyle>
            <a:lvl1pPr algn="l">
              <a:defRPr sz="1600" b="0" i="0">
                <a:solidFill>
                  <a:srgbClr val="2F2C34"/>
                </a:solidFill>
              </a:defRPr>
            </a:lvl1pPr>
          </a:lstStyle>
          <a:p>
            <a:pPr lvl="0"/>
            <a:r>
              <a:rPr lang="en-US"/>
              <a:t>Click to insert text here</a:t>
            </a:r>
          </a:p>
        </p:txBody>
      </p:sp>
      <p:sp>
        <p:nvSpPr>
          <p:cNvPr id="38" name="Text Placeholder 2">
            <a:extLst>
              <a:ext uri="{FF2B5EF4-FFF2-40B4-BE49-F238E27FC236}">
                <a16:creationId xmlns:a16="http://schemas.microsoft.com/office/drawing/2014/main" id="{61B4D8EB-9DC8-8045-9F42-F731B8765B8B}"/>
              </a:ext>
            </a:extLst>
          </p:cNvPr>
          <p:cNvSpPr>
            <a:spLocks noGrp="1"/>
          </p:cNvSpPr>
          <p:nvPr>
            <p:ph type="body" sz="quarter" idx="17" hasCustomPrompt="1"/>
          </p:nvPr>
        </p:nvSpPr>
        <p:spPr>
          <a:xfrm>
            <a:off x="407503" y="1105948"/>
            <a:ext cx="1621877" cy="2690851"/>
          </a:xfrm>
        </p:spPr>
        <p:txBody>
          <a:bodyPr/>
          <a:lstStyle>
            <a:lvl1pPr algn="r">
              <a:defRPr sz="1600" b="0" i="0" spc="0" baseline="0">
                <a:solidFill>
                  <a:srgbClr val="666BF1"/>
                </a:solidFill>
                <a:latin typeface="Raleway Medium" panose="020B0003030101060003" pitchFamily="34" charset="0"/>
              </a:defRPr>
            </a:lvl1pPr>
          </a:lstStyle>
          <a:p>
            <a:pPr lvl="0"/>
            <a:r>
              <a:rPr lang="en-US"/>
              <a:t>Click to insert heading</a:t>
            </a:r>
          </a:p>
        </p:txBody>
      </p:sp>
      <p:sp>
        <p:nvSpPr>
          <p:cNvPr id="41" name="Picture Placeholder 26">
            <a:extLst>
              <a:ext uri="{FF2B5EF4-FFF2-40B4-BE49-F238E27FC236}">
                <a16:creationId xmlns:a16="http://schemas.microsoft.com/office/drawing/2014/main" id="{BD90C3C0-9C37-1D42-A73E-EB7EA6B079FB}"/>
              </a:ext>
            </a:extLst>
          </p:cNvPr>
          <p:cNvSpPr>
            <a:spLocks noGrp="1"/>
          </p:cNvSpPr>
          <p:nvPr>
            <p:ph type="pic" sz="quarter" idx="19" hasCustomPrompt="1"/>
          </p:nvPr>
        </p:nvSpPr>
        <p:spPr>
          <a:xfrm>
            <a:off x="2903139" y="2324476"/>
            <a:ext cx="885084" cy="1020030"/>
          </a:xfrm>
        </p:spPr>
        <p:txBody>
          <a:bodyPr/>
          <a:lstStyle>
            <a:lvl1pPr algn="ctr">
              <a:defRPr b="0" i="0"/>
            </a:lvl1pPr>
          </a:lstStyle>
          <a:p>
            <a:r>
              <a:rPr lang="en-US"/>
              <a:t>Click to insert icon</a:t>
            </a:r>
          </a:p>
        </p:txBody>
      </p:sp>
      <p:sp>
        <p:nvSpPr>
          <p:cNvPr id="42" name="Text Placeholder 30">
            <a:extLst>
              <a:ext uri="{FF2B5EF4-FFF2-40B4-BE49-F238E27FC236}">
                <a16:creationId xmlns:a16="http://schemas.microsoft.com/office/drawing/2014/main" id="{3DBD21E5-F554-8C42-BD72-E0A1DEF2A8D2}"/>
              </a:ext>
            </a:extLst>
          </p:cNvPr>
          <p:cNvSpPr>
            <a:spLocks noGrp="1"/>
          </p:cNvSpPr>
          <p:nvPr>
            <p:ph type="body" sz="quarter" idx="20" hasCustomPrompt="1"/>
          </p:nvPr>
        </p:nvSpPr>
        <p:spPr>
          <a:xfrm>
            <a:off x="3987797" y="2324475"/>
            <a:ext cx="4500842" cy="1020031"/>
          </a:xfrm>
        </p:spPr>
        <p:txBody>
          <a:bodyPr/>
          <a:lstStyle>
            <a:lvl1pPr algn="l">
              <a:defRPr sz="1600" b="0" i="0">
                <a:solidFill>
                  <a:srgbClr val="2F2C34"/>
                </a:solidFill>
              </a:defRPr>
            </a:lvl1pPr>
          </a:lstStyle>
          <a:p>
            <a:pPr lvl="0"/>
            <a:r>
              <a:rPr lang="en-US"/>
              <a:t>Click to insert text here</a:t>
            </a:r>
          </a:p>
        </p:txBody>
      </p:sp>
      <p:sp>
        <p:nvSpPr>
          <p:cNvPr id="43" name="Picture Placeholder 26">
            <a:extLst>
              <a:ext uri="{FF2B5EF4-FFF2-40B4-BE49-F238E27FC236}">
                <a16:creationId xmlns:a16="http://schemas.microsoft.com/office/drawing/2014/main" id="{3DE8481A-752C-3242-87D0-BD7A289C3BD4}"/>
              </a:ext>
            </a:extLst>
          </p:cNvPr>
          <p:cNvSpPr>
            <a:spLocks noGrp="1"/>
          </p:cNvSpPr>
          <p:nvPr>
            <p:ph type="pic" sz="quarter" idx="21" hasCustomPrompt="1"/>
          </p:nvPr>
        </p:nvSpPr>
        <p:spPr>
          <a:xfrm>
            <a:off x="2903139" y="3531721"/>
            <a:ext cx="885084" cy="1020030"/>
          </a:xfrm>
        </p:spPr>
        <p:txBody>
          <a:bodyPr/>
          <a:lstStyle>
            <a:lvl1pPr algn="ctr">
              <a:defRPr b="0" i="0"/>
            </a:lvl1pPr>
          </a:lstStyle>
          <a:p>
            <a:r>
              <a:rPr lang="en-US"/>
              <a:t>Click to insert icon</a:t>
            </a:r>
          </a:p>
        </p:txBody>
      </p:sp>
      <p:sp>
        <p:nvSpPr>
          <p:cNvPr id="44" name="Text Placeholder 30">
            <a:extLst>
              <a:ext uri="{FF2B5EF4-FFF2-40B4-BE49-F238E27FC236}">
                <a16:creationId xmlns:a16="http://schemas.microsoft.com/office/drawing/2014/main" id="{0ADB435B-BBAC-D940-A604-09E345919B0B}"/>
              </a:ext>
            </a:extLst>
          </p:cNvPr>
          <p:cNvSpPr>
            <a:spLocks noGrp="1"/>
          </p:cNvSpPr>
          <p:nvPr>
            <p:ph type="body" sz="quarter" idx="22" hasCustomPrompt="1"/>
          </p:nvPr>
        </p:nvSpPr>
        <p:spPr>
          <a:xfrm>
            <a:off x="3987797" y="3531720"/>
            <a:ext cx="4500842" cy="1020031"/>
          </a:xfrm>
        </p:spPr>
        <p:txBody>
          <a:bodyPr/>
          <a:lstStyle>
            <a:lvl1pPr algn="l">
              <a:defRPr sz="1600" b="0" i="0">
                <a:solidFill>
                  <a:srgbClr val="2F2C34"/>
                </a:solidFill>
              </a:defRPr>
            </a:lvl1pPr>
          </a:lstStyle>
          <a:p>
            <a:pPr lvl="0"/>
            <a:r>
              <a:rPr lang="en-US"/>
              <a:t>Click to insert text here</a:t>
            </a:r>
          </a:p>
        </p:txBody>
      </p:sp>
      <p:pic>
        <p:nvPicPr>
          <p:cNvPr id="45" name="Picture 9" descr="Icon&#10;&#10;Description automatically generated">
            <a:extLst>
              <a:ext uri="{FF2B5EF4-FFF2-40B4-BE49-F238E27FC236}">
                <a16:creationId xmlns:a16="http://schemas.microsoft.com/office/drawing/2014/main" id="{3EAE68A9-7110-7140-9D23-A835596272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9359"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Placeholder 12">
            <a:extLst>
              <a:ext uri="{FF2B5EF4-FFF2-40B4-BE49-F238E27FC236}">
                <a16:creationId xmlns:a16="http://schemas.microsoft.com/office/drawing/2014/main" id="{15BC33FC-6D2D-1244-BDB5-93A1A5CFA1E9}"/>
              </a:ext>
            </a:extLst>
          </p:cNvPr>
          <p:cNvSpPr>
            <a:spLocks noGrp="1"/>
          </p:cNvSpPr>
          <p:nvPr>
            <p:ph type="body" sz="quarter" idx="10" hasCustomPrompt="1"/>
          </p:nvPr>
        </p:nvSpPr>
        <p:spPr>
          <a:xfrm flipH="1">
            <a:off x="4899301" y="186649"/>
            <a:ext cx="3589338" cy="388302"/>
          </a:xfrm>
        </p:spPr>
        <p:txBody>
          <a:bodyPr anchor="ctr"/>
          <a:lstStyle>
            <a:lvl1pPr algn="r">
              <a:defRPr sz="1000" b="0" i="0" spc="150" baseline="0">
                <a:solidFill>
                  <a:schemeClr val="bg1"/>
                </a:solidFill>
              </a:defRPr>
            </a:lvl1pPr>
          </a:lstStyle>
          <a:p>
            <a:pPr lvl="0"/>
            <a:r>
              <a:rPr lang="en-US"/>
              <a:t>PRESENTATION TITLE GOES HERE</a:t>
            </a:r>
          </a:p>
        </p:txBody>
      </p:sp>
    </p:spTree>
    <p:extLst>
      <p:ext uri="{BB962C8B-B14F-4D97-AF65-F5344CB8AC3E}">
        <p14:creationId xmlns:p14="http://schemas.microsoft.com/office/powerpoint/2010/main" val="38483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color" preserve="1" userDrawn="1">
  <p:cSld name="1_Blank color">
    <p:spTree>
      <p:nvGrpSpPr>
        <p:cNvPr id="1" name="Shape 62"/>
        <p:cNvGrpSpPr/>
        <p:nvPr/>
      </p:nvGrpSpPr>
      <p:grpSpPr>
        <a:xfrm>
          <a:off x="0" y="0"/>
          <a:ext cx="0" cy="0"/>
          <a:chOff x="0" y="0"/>
          <a:chExt cx="0" cy="0"/>
        </a:xfrm>
      </p:grpSpPr>
      <p:sp>
        <p:nvSpPr>
          <p:cNvPr id="27" name="Google Shape;63;p12">
            <a:extLst>
              <a:ext uri="{FF2B5EF4-FFF2-40B4-BE49-F238E27FC236}">
                <a16:creationId xmlns:a16="http://schemas.microsoft.com/office/drawing/2014/main" id="{F1299F11-F83D-CC49-BDF8-12825C17B2B9}"/>
              </a:ext>
            </a:extLst>
          </p:cNvPr>
          <p:cNvSpPr>
            <a:spLocks noChangeArrowheads="1"/>
          </p:cNvSpPr>
          <p:nvPr userDrawn="1"/>
        </p:nvSpPr>
        <p:spPr bwMode="auto">
          <a:xfrm rot="10800000" flipH="1">
            <a:off x="1" y="0"/>
            <a:ext cx="9144000" cy="4621696"/>
          </a:xfrm>
          <a:prstGeom prst="rect">
            <a:avLst/>
          </a:prstGeom>
          <a:solidFill>
            <a:srgbClr val="DFE1E6"/>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25" name="Google Shape;8;p1">
            <a:extLst>
              <a:ext uri="{FF2B5EF4-FFF2-40B4-BE49-F238E27FC236}">
                <a16:creationId xmlns:a16="http://schemas.microsoft.com/office/drawing/2014/main" id="{CF4D2758-299B-2149-91B1-D99CEED8C5FA}"/>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pic>
        <p:nvPicPr>
          <p:cNvPr id="28" name="Picture 27" descr="Background pattern&#10;&#10;Description automatically generated">
            <a:extLst>
              <a:ext uri="{FF2B5EF4-FFF2-40B4-BE49-F238E27FC236}">
                <a16:creationId xmlns:a16="http://schemas.microsoft.com/office/drawing/2014/main" id="{5EC4059E-0EA7-A642-BE37-BA01A9D00263}"/>
              </a:ext>
            </a:extLst>
          </p:cNvPr>
          <p:cNvPicPr>
            <a:picLocks noChangeAspect="1"/>
          </p:cNvPicPr>
          <p:nvPr userDrawn="1"/>
        </p:nvPicPr>
        <p:blipFill rotWithShape="1">
          <a:blip r:embed="rId2"/>
          <a:srcRect t="53437" b="31361"/>
          <a:stretch/>
        </p:blipFill>
        <p:spPr>
          <a:xfrm>
            <a:off x="1" y="0"/>
            <a:ext cx="9144000" cy="731520"/>
          </a:xfrm>
          <a:prstGeom prst="rect">
            <a:avLst/>
          </a:prstGeom>
        </p:spPr>
      </p:pic>
      <p:sp>
        <p:nvSpPr>
          <p:cNvPr id="22" name="Text Placeholder 2">
            <a:extLst>
              <a:ext uri="{FF2B5EF4-FFF2-40B4-BE49-F238E27FC236}">
                <a16:creationId xmlns:a16="http://schemas.microsoft.com/office/drawing/2014/main" id="{EF62CFE6-819B-F74E-82B9-BCAFBC41986D}"/>
              </a:ext>
            </a:extLst>
          </p:cNvPr>
          <p:cNvSpPr>
            <a:spLocks noGrp="1"/>
          </p:cNvSpPr>
          <p:nvPr>
            <p:ph type="body" sz="quarter" idx="17" hasCustomPrompt="1"/>
          </p:nvPr>
        </p:nvSpPr>
        <p:spPr>
          <a:xfrm>
            <a:off x="577013" y="198838"/>
            <a:ext cx="7989970" cy="509676"/>
          </a:xfrm>
        </p:spPr>
        <p:txBody>
          <a:bodyPr/>
          <a:lstStyle>
            <a:lvl1pPr algn="ctr">
              <a:defRPr sz="1600" b="0" i="0" spc="0" baseline="0">
                <a:solidFill>
                  <a:srgbClr val="EB2466"/>
                </a:solidFill>
                <a:latin typeface="Raleway Medium" panose="020B0003030101060003" pitchFamily="34" charset="0"/>
              </a:defRPr>
            </a:lvl1pPr>
          </a:lstStyle>
          <a:p>
            <a:pPr lvl="0"/>
            <a:r>
              <a:rPr lang="en-US"/>
              <a:t>Click to insert heading</a:t>
            </a:r>
          </a:p>
        </p:txBody>
      </p:sp>
      <p:sp>
        <p:nvSpPr>
          <p:cNvPr id="29" name="Picture Placeholder 26">
            <a:extLst>
              <a:ext uri="{FF2B5EF4-FFF2-40B4-BE49-F238E27FC236}">
                <a16:creationId xmlns:a16="http://schemas.microsoft.com/office/drawing/2014/main" id="{CE389107-6435-D848-8DB7-0B6CC2DDABBF}"/>
              </a:ext>
            </a:extLst>
          </p:cNvPr>
          <p:cNvSpPr>
            <a:spLocks noGrp="1"/>
          </p:cNvSpPr>
          <p:nvPr>
            <p:ph type="pic" sz="quarter" idx="11" hasCustomPrompt="1"/>
          </p:nvPr>
        </p:nvSpPr>
        <p:spPr>
          <a:xfrm>
            <a:off x="748553" y="1280629"/>
            <a:ext cx="1120775" cy="642800"/>
          </a:xfrm>
        </p:spPr>
        <p:txBody>
          <a:bodyPr/>
          <a:lstStyle>
            <a:lvl1pPr algn="l">
              <a:defRPr b="0" i="0"/>
            </a:lvl1pPr>
          </a:lstStyle>
          <a:p>
            <a:r>
              <a:rPr lang="en-US"/>
              <a:t>Click to insert icon</a:t>
            </a:r>
          </a:p>
        </p:txBody>
      </p:sp>
      <p:sp>
        <p:nvSpPr>
          <p:cNvPr id="30" name="Text Placeholder 30">
            <a:extLst>
              <a:ext uri="{FF2B5EF4-FFF2-40B4-BE49-F238E27FC236}">
                <a16:creationId xmlns:a16="http://schemas.microsoft.com/office/drawing/2014/main" id="{A6CEEC6B-2BC5-EB4A-8B22-76F2D991155F}"/>
              </a:ext>
            </a:extLst>
          </p:cNvPr>
          <p:cNvSpPr>
            <a:spLocks noGrp="1"/>
          </p:cNvSpPr>
          <p:nvPr>
            <p:ph type="body" sz="quarter" idx="14" hasCustomPrompt="1"/>
          </p:nvPr>
        </p:nvSpPr>
        <p:spPr>
          <a:xfrm>
            <a:off x="748553" y="2139904"/>
            <a:ext cx="2137728" cy="1725613"/>
          </a:xfrm>
        </p:spPr>
        <p:txBody>
          <a:bodyPr/>
          <a:lstStyle>
            <a:lvl1pPr marL="285750" marR="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sz="1400" b="0" i="0">
                <a:solidFill>
                  <a:srgbClr val="666BF1"/>
                </a:solidFill>
                <a:latin typeface="Raleway Medium" panose="020B0003030101060003" pitchFamily="34" charset="0"/>
              </a:defRPr>
            </a:lvl1pPr>
          </a:lstStyle>
          <a:p>
            <a:pPr lvl="0"/>
            <a:r>
              <a:rPr lang="en-US"/>
              <a:t>Click to insert text here</a:t>
            </a:r>
          </a:p>
          <a:p>
            <a:pPr lvl="0"/>
            <a:endParaRPr lang="en-US"/>
          </a:p>
          <a:p>
            <a:pPr marL="285750"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t>Click to insert text here</a:t>
            </a:r>
          </a:p>
          <a:p>
            <a:pPr lvl="0"/>
            <a:endParaRPr lang="en-US"/>
          </a:p>
        </p:txBody>
      </p:sp>
      <p:sp>
        <p:nvSpPr>
          <p:cNvPr id="40" name="Picture Placeholder 26">
            <a:extLst>
              <a:ext uri="{FF2B5EF4-FFF2-40B4-BE49-F238E27FC236}">
                <a16:creationId xmlns:a16="http://schemas.microsoft.com/office/drawing/2014/main" id="{955E9F1C-C8E5-424D-B260-B61A392423D3}"/>
              </a:ext>
            </a:extLst>
          </p:cNvPr>
          <p:cNvSpPr>
            <a:spLocks noGrp="1"/>
          </p:cNvSpPr>
          <p:nvPr>
            <p:ph type="pic" sz="quarter" idx="19" hasCustomPrompt="1"/>
          </p:nvPr>
        </p:nvSpPr>
        <p:spPr>
          <a:xfrm>
            <a:off x="3501869" y="1280629"/>
            <a:ext cx="1120775" cy="642800"/>
          </a:xfrm>
        </p:spPr>
        <p:txBody>
          <a:bodyPr/>
          <a:lstStyle>
            <a:lvl1pPr algn="l">
              <a:defRPr b="0" i="0"/>
            </a:lvl1pPr>
          </a:lstStyle>
          <a:p>
            <a:r>
              <a:rPr lang="en-US"/>
              <a:t>Click to insert icon</a:t>
            </a:r>
          </a:p>
        </p:txBody>
      </p:sp>
      <p:sp>
        <p:nvSpPr>
          <p:cNvPr id="41" name="Text Placeholder 30">
            <a:extLst>
              <a:ext uri="{FF2B5EF4-FFF2-40B4-BE49-F238E27FC236}">
                <a16:creationId xmlns:a16="http://schemas.microsoft.com/office/drawing/2014/main" id="{F0AA8538-592B-9249-A970-83CDFA989611}"/>
              </a:ext>
            </a:extLst>
          </p:cNvPr>
          <p:cNvSpPr>
            <a:spLocks noGrp="1"/>
          </p:cNvSpPr>
          <p:nvPr>
            <p:ph type="body" sz="quarter" idx="20" hasCustomPrompt="1"/>
          </p:nvPr>
        </p:nvSpPr>
        <p:spPr>
          <a:xfrm>
            <a:off x="3501869" y="2139904"/>
            <a:ext cx="2137728" cy="1725613"/>
          </a:xfrm>
        </p:spPr>
        <p:txBody>
          <a:bodyPr/>
          <a:lstStyle>
            <a:lvl1pPr marL="285750" marR="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sz="1400" b="0" i="0">
                <a:solidFill>
                  <a:srgbClr val="666BF1"/>
                </a:solidFill>
                <a:latin typeface="Raleway Medium" panose="020B0003030101060003" pitchFamily="34" charset="0"/>
              </a:defRPr>
            </a:lvl1pPr>
          </a:lstStyle>
          <a:p>
            <a:pPr lvl="0"/>
            <a:r>
              <a:rPr lang="en-US"/>
              <a:t>Click to insert text here</a:t>
            </a:r>
          </a:p>
          <a:p>
            <a:pPr lvl="0"/>
            <a:endParaRPr lang="en-US"/>
          </a:p>
          <a:p>
            <a:pPr marL="285750"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t>Click to insert text here</a:t>
            </a:r>
          </a:p>
          <a:p>
            <a:pPr lvl="0"/>
            <a:endParaRPr lang="en-US"/>
          </a:p>
        </p:txBody>
      </p:sp>
      <p:sp>
        <p:nvSpPr>
          <p:cNvPr id="43" name="Picture Placeholder 26">
            <a:extLst>
              <a:ext uri="{FF2B5EF4-FFF2-40B4-BE49-F238E27FC236}">
                <a16:creationId xmlns:a16="http://schemas.microsoft.com/office/drawing/2014/main" id="{3DA346FB-D0FC-0546-8A98-63B69D9F552B}"/>
              </a:ext>
            </a:extLst>
          </p:cNvPr>
          <p:cNvSpPr>
            <a:spLocks noGrp="1"/>
          </p:cNvSpPr>
          <p:nvPr>
            <p:ph type="pic" sz="quarter" idx="21" hasCustomPrompt="1"/>
          </p:nvPr>
        </p:nvSpPr>
        <p:spPr>
          <a:xfrm>
            <a:off x="6276683" y="1273131"/>
            <a:ext cx="1120775" cy="642800"/>
          </a:xfrm>
        </p:spPr>
        <p:txBody>
          <a:bodyPr/>
          <a:lstStyle>
            <a:lvl1pPr algn="l">
              <a:defRPr b="0" i="0"/>
            </a:lvl1pPr>
          </a:lstStyle>
          <a:p>
            <a:r>
              <a:rPr lang="en-US"/>
              <a:t>Click to insert icon</a:t>
            </a:r>
          </a:p>
        </p:txBody>
      </p:sp>
      <p:sp>
        <p:nvSpPr>
          <p:cNvPr id="44" name="Text Placeholder 30">
            <a:extLst>
              <a:ext uri="{FF2B5EF4-FFF2-40B4-BE49-F238E27FC236}">
                <a16:creationId xmlns:a16="http://schemas.microsoft.com/office/drawing/2014/main" id="{C7C1EB87-B4B1-5943-B581-34CC08E89D77}"/>
              </a:ext>
            </a:extLst>
          </p:cNvPr>
          <p:cNvSpPr>
            <a:spLocks noGrp="1"/>
          </p:cNvSpPr>
          <p:nvPr>
            <p:ph type="body" sz="quarter" idx="22" hasCustomPrompt="1"/>
          </p:nvPr>
        </p:nvSpPr>
        <p:spPr>
          <a:xfrm>
            <a:off x="6276683" y="2132406"/>
            <a:ext cx="2137728" cy="1725613"/>
          </a:xfrm>
        </p:spPr>
        <p:txBody>
          <a:bodyPr/>
          <a:lstStyle>
            <a:lvl1pPr marL="285750" marR="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sz="1400" b="0" i="0">
                <a:solidFill>
                  <a:srgbClr val="666BF1"/>
                </a:solidFill>
                <a:latin typeface="Raleway Medium" panose="020B0003030101060003" pitchFamily="34" charset="0"/>
              </a:defRPr>
            </a:lvl1pPr>
          </a:lstStyle>
          <a:p>
            <a:pPr lvl="0"/>
            <a:r>
              <a:rPr lang="en-US"/>
              <a:t>Click to insert text here</a:t>
            </a:r>
          </a:p>
          <a:p>
            <a:pPr lvl="0"/>
            <a:endParaRPr lang="en-US"/>
          </a:p>
          <a:p>
            <a:pPr marL="285750"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t>Click to insert text here</a:t>
            </a:r>
          </a:p>
          <a:p>
            <a:pPr lvl="0"/>
            <a:endParaRPr lang="en-US"/>
          </a:p>
        </p:txBody>
      </p:sp>
      <p:pic>
        <p:nvPicPr>
          <p:cNvPr id="46" name="Picture 9" descr="Icon&#10;&#10;Description automatically generated">
            <a:extLst>
              <a:ext uri="{FF2B5EF4-FFF2-40B4-BE49-F238E27FC236}">
                <a16:creationId xmlns:a16="http://schemas.microsoft.com/office/drawing/2014/main" id="{779A87A6-3BD4-3149-AC47-6095053749A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244" y="4783253"/>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Placeholder 12">
            <a:extLst>
              <a:ext uri="{FF2B5EF4-FFF2-40B4-BE49-F238E27FC236}">
                <a16:creationId xmlns:a16="http://schemas.microsoft.com/office/drawing/2014/main" id="{BF3A59BB-7E22-7741-8033-BB6F58DC017F}"/>
              </a:ext>
            </a:extLst>
          </p:cNvPr>
          <p:cNvSpPr>
            <a:spLocks noGrp="1"/>
          </p:cNvSpPr>
          <p:nvPr>
            <p:ph type="body" sz="quarter" idx="16" hasCustomPrompt="1"/>
          </p:nvPr>
        </p:nvSpPr>
        <p:spPr>
          <a:xfrm flipH="1">
            <a:off x="666464" y="4698406"/>
            <a:ext cx="3589338" cy="388302"/>
          </a:xfrm>
        </p:spPr>
        <p:txBody>
          <a:bodyPr anchor="ctr"/>
          <a:lstStyle>
            <a:lvl1pPr>
              <a:defRPr sz="1000" b="0" i="0" spc="150" baseline="0">
                <a:solidFill>
                  <a:schemeClr val="bg1">
                    <a:lumMod val="65000"/>
                  </a:schemeClr>
                </a:solidFill>
              </a:defRPr>
            </a:lvl1pPr>
          </a:lstStyle>
          <a:p>
            <a:pPr lvl="0"/>
            <a:r>
              <a:rPr lang="en-US"/>
              <a:t>PRESENTATION TITLE GOES HERE</a:t>
            </a:r>
          </a:p>
        </p:txBody>
      </p:sp>
    </p:spTree>
    <p:extLst>
      <p:ext uri="{BB962C8B-B14F-4D97-AF65-F5344CB8AC3E}">
        <p14:creationId xmlns:p14="http://schemas.microsoft.com/office/powerpoint/2010/main" val="316311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EC78-12CE-0042-8D7E-D6F73CBCC87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s-ES"/>
              <a:t>Haga clic para modificar el estilo de título del patrón</a:t>
            </a:r>
            <a:endParaRPr lang="en-US"/>
          </a:p>
        </p:txBody>
      </p:sp>
      <p:sp>
        <p:nvSpPr>
          <p:cNvPr id="3" name="Subtitle 2">
            <a:extLst>
              <a:ext uri="{FF2B5EF4-FFF2-40B4-BE49-F238E27FC236}">
                <a16:creationId xmlns:a16="http://schemas.microsoft.com/office/drawing/2014/main" id="{42AB142A-3884-9C41-BD7A-92C69E5A3938}"/>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Tree>
    <p:extLst>
      <p:ext uri="{BB962C8B-B14F-4D97-AF65-F5344CB8AC3E}">
        <p14:creationId xmlns:p14="http://schemas.microsoft.com/office/powerpoint/2010/main" val="4249996993"/>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84BC-8B05-B24C-8548-E6A3CEC6CABB}"/>
              </a:ext>
            </a:extLst>
          </p:cNvPr>
          <p:cNvSpPr>
            <a:spLocks noGrp="1"/>
          </p:cNvSpPr>
          <p:nvPr>
            <p:ph type="title"/>
          </p:nvPr>
        </p:nvSpPr>
        <p:spPr>
          <a:xfrm>
            <a:off x="628650" y="273844"/>
            <a:ext cx="7886700" cy="994172"/>
          </a:xfrm>
          <a:prstGeom prst="rect">
            <a:avLst/>
          </a:prstGeom>
        </p:spPr>
        <p:txBody>
          <a:bodyPr/>
          <a:lstStyle/>
          <a:p>
            <a:r>
              <a:rPr lang="es-ES"/>
              <a:t>Haga clic para modificar el estilo de título del patrón</a:t>
            </a:r>
            <a:endParaRPr lang="en-US"/>
          </a:p>
        </p:txBody>
      </p:sp>
      <p:sp>
        <p:nvSpPr>
          <p:cNvPr id="3" name="Content Placeholder 2">
            <a:extLst>
              <a:ext uri="{FF2B5EF4-FFF2-40B4-BE49-F238E27FC236}">
                <a16:creationId xmlns:a16="http://schemas.microsoft.com/office/drawing/2014/main" id="{BF069CED-E0D9-5B4E-8B72-9843F13218DD}"/>
              </a:ext>
            </a:extLst>
          </p:cNvPr>
          <p:cNvSpPr>
            <a:spLocks noGrp="1"/>
          </p:cNvSpPr>
          <p:nvPr>
            <p:ph idx="1"/>
          </p:nvPr>
        </p:nvSpPr>
        <p:spPr>
          <a:xfrm>
            <a:off x="628650" y="1369219"/>
            <a:ext cx="7886700" cy="3263504"/>
          </a:xfrm>
          <a:prstGeom prst="rect">
            <a:avLst/>
          </a:prstGeom>
        </p:spPr>
        <p:txBody>
          <a:bodyPr/>
          <a:lstStyle>
            <a:lvl2pPr>
              <a:defRPr b="0" i="0">
                <a:latin typeface="Roboto" panose="02000000000000000000" pitchFamily="2" charset="0"/>
                <a:ea typeface="Roboto" panose="02000000000000000000" pitchFamily="2" charset="0"/>
                <a:cs typeface="Roboto" panose="02000000000000000000" pitchFamily="2" charset="0"/>
              </a:defRPr>
            </a:lvl2pPr>
            <a:lvl3pPr>
              <a:defRPr b="0" i="0">
                <a:latin typeface="Roboto" panose="02000000000000000000" pitchFamily="2" charset="0"/>
                <a:ea typeface="Roboto" panose="02000000000000000000" pitchFamily="2" charset="0"/>
                <a:cs typeface="Roboto" panose="02000000000000000000" pitchFamily="2" charset="0"/>
              </a:defRPr>
            </a:lvl3pPr>
            <a:lvl4pPr>
              <a:defRPr b="0" i="0">
                <a:latin typeface="Roboto" panose="02000000000000000000" pitchFamily="2" charset="0"/>
                <a:ea typeface="Roboto" panose="02000000000000000000" pitchFamily="2" charset="0"/>
                <a:cs typeface="Roboto" panose="02000000000000000000" pitchFamily="2" charset="0"/>
              </a:defRPr>
            </a:lvl4pPr>
            <a:lvl5pPr>
              <a:defRPr b="0" i="0">
                <a:latin typeface="Roboto" panose="02000000000000000000" pitchFamily="2" charset="0"/>
                <a:ea typeface="Roboto" panose="02000000000000000000" pitchFamily="2" charset="0"/>
                <a:cs typeface="Roboto" panose="020000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3998844942"/>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7514-3942-1F4E-BEA7-7639D3BF7B23}"/>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s-ES"/>
              <a:t>Haga clic para modificar el estilo de título del patrón</a:t>
            </a:r>
            <a:endParaRPr lang="en-US"/>
          </a:p>
        </p:txBody>
      </p:sp>
      <p:sp>
        <p:nvSpPr>
          <p:cNvPr id="3" name="Text Placeholder 2">
            <a:extLst>
              <a:ext uri="{FF2B5EF4-FFF2-40B4-BE49-F238E27FC236}">
                <a16:creationId xmlns:a16="http://schemas.microsoft.com/office/drawing/2014/main" id="{39B78908-1789-DE4E-9DBD-5DF16431CABC}"/>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4120521767"/>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0B0B-1AAB-0F48-A660-48425345A7E3}"/>
              </a:ext>
            </a:extLst>
          </p:cNvPr>
          <p:cNvSpPr>
            <a:spLocks noGrp="1"/>
          </p:cNvSpPr>
          <p:nvPr>
            <p:ph type="title"/>
          </p:nvPr>
        </p:nvSpPr>
        <p:spPr>
          <a:xfrm>
            <a:off x="628650" y="273844"/>
            <a:ext cx="7886700" cy="994172"/>
          </a:xfrm>
          <a:prstGeom prst="rect">
            <a:avLst/>
          </a:prstGeom>
        </p:spPr>
        <p:txBody>
          <a:bodyPr/>
          <a:lstStyle/>
          <a:p>
            <a:r>
              <a:rPr lang="es-ES"/>
              <a:t>Haga clic para modificar el estilo de título del patrón</a:t>
            </a:r>
            <a:endParaRPr lang="en-US"/>
          </a:p>
        </p:txBody>
      </p:sp>
      <p:sp>
        <p:nvSpPr>
          <p:cNvPr id="3" name="Content Placeholder 2">
            <a:extLst>
              <a:ext uri="{FF2B5EF4-FFF2-40B4-BE49-F238E27FC236}">
                <a16:creationId xmlns:a16="http://schemas.microsoft.com/office/drawing/2014/main" id="{383C2727-1799-5044-860C-10AD5B05806D}"/>
              </a:ext>
            </a:extLst>
          </p:cNvPr>
          <p:cNvSpPr>
            <a:spLocks noGrp="1"/>
          </p:cNvSpPr>
          <p:nvPr>
            <p:ph sz="half" idx="1"/>
          </p:nvPr>
        </p:nvSpPr>
        <p:spPr>
          <a:xfrm>
            <a:off x="628650" y="1369219"/>
            <a:ext cx="3886200" cy="3263504"/>
          </a:xfrm>
          <a:prstGeom prst="rect">
            <a:avLst/>
          </a:prstGeom>
        </p:spPr>
        <p:txBody>
          <a:bodyPr/>
          <a:lstStyle>
            <a:lvl2pPr>
              <a:defRPr b="0" i="0">
                <a:latin typeface="Roboto" panose="02000000000000000000" pitchFamily="2" charset="0"/>
                <a:ea typeface="Roboto" panose="02000000000000000000" pitchFamily="2" charset="0"/>
                <a:cs typeface="Roboto" panose="02000000000000000000" pitchFamily="2" charset="0"/>
              </a:defRPr>
            </a:lvl2pPr>
            <a:lvl3pPr>
              <a:defRPr b="0" i="0">
                <a:latin typeface="Roboto" panose="02000000000000000000" pitchFamily="2" charset="0"/>
                <a:ea typeface="Roboto" panose="02000000000000000000" pitchFamily="2" charset="0"/>
                <a:cs typeface="Roboto" panose="02000000000000000000" pitchFamily="2" charset="0"/>
              </a:defRPr>
            </a:lvl3pPr>
            <a:lvl4pPr>
              <a:defRPr b="0" i="0">
                <a:latin typeface="Roboto" panose="02000000000000000000" pitchFamily="2" charset="0"/>
                <a:ea typeface="Roboto" panose="02000000000000000000" pitchFamily="2" charset="0"/>
                <a:cs typeface="Roboto" panose="02000000000000000000" pitchFamily="2" charset="0"/>
              </a:defRPr>
            </a:lvl4pPr>
            <a:lvl5pPr>
              <a:defRPr b="0" i="0">
                <a:latin typeface="Roboto" panose="02000000000000000000" pitchFamily="2" charset="0"/>
                <a:ea typeface="Roboto" panose="02000000000000000000" pitchFamily="2" charset="0"/>
                <a:cs typeface="Roboto" panose="020000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a:extLst>
              <a:ext uri="{FF2B5EF4-FFF2-40B4-BE49-F238E27FC236}">
                <a16:creationId xmlns:a16="http://schemas.microsoft.com/office/drawing/2014/main" id="{CC3AA742-2DCC-1047-9C17-65584D54E9C2}"/>
              </a:ext>
            </a:extLst>
          </p:cNvPr>
          <p:cNvSpPr>
            <a:spLocks noGrp="1"/>
          </p:cNvSpPr>
          <p:nvPr>
            <p:ph sz="half" idx="2"/>
          </p:nvPr>
        </p:nvSpPr>
        <p:spPr>
          <a:xfrm>
            <a:off x="4629150" y="1369219"/>
            <a:ext cx="3886200" cy="3263504"/>
          </a:xfrm>
          <a:prstGeom prst="rect">
            <a:avLst/>
          </a:prstGeom>
        </p:spPr>
        <p:txBody>
          <a:bodyPr/>
          <a:lstStyle>
            <a:lvl2pPr>
              <a:defRPr b="0" i="0">
                <a:latin typeface="Roboto" panose="02000000000000000000" pitchFamily="2" charset="0"/>
                <a:ea typeface="Roboto" panose="02000000000000000000" pitchFamily="2" charset="0"/>
                <a:cs typeface="Roboto" panose="02000000000000000000" pitchFamily="2" charset="0"/>
              </a:defRPr>
            </a:lvl2pPr>
            <a:lvl3pPr>
              <a:defRPr b="0" i="0">
                <a:latin typeface="Roboto" panose="02000000000000000000" pitchFamily="2" charset="0"/>
                <a:ea typeface="Roboto" panose="02000000000000000000" pitchFamily="2" charset="0"/>
                <a:cs typeface="Roboto" panose="02000000000000000000" pitchFamily="2" charset="0"/>
              </a:defRPr>
            </a:lvl3pPr>
            <a:lvl4pPr>
              <a:defRPr b="0" i="0">
                <a:latin typeface="Roboto" panose="02000000000000000000" pitchFamily="2" charset="0"/>
                <a:ea typeface="Roboto" panose="02000000000000000000" pitchFamily="2" charset="0"/>
                <a:cs typeface="Roboto" panose="02000000000000000000" pitchFamily="2" charset="0"/>
              </a:defRPr>
            </a:lvl4pPr>
            <a:lvl5pPr>
              <a:defRPr b="0" i="0">
                <a:latin typeface="Roboto" panose="02000000000000000000" pitchFamily="2" charset="0"/>
                <a:ea typeface="Roboto" panose="02000000000000000000" pitchFamily="2" charset="0"/>
                <a:cs typeface="Roboto" panose="020000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119213104"/>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5C59-46DE-0C44-B49A-D0248C055F37}"/>
              </a:ext>
            </a:extLst>
          </p:cNvPr>
          <p:cNvSpPr>
            <a:spLocks noGrp="1"/>
          </p:cNvSpPr>
          <p:nvPr>
            <p:ph type="title"/>
          </p:nvPr>
        </p:nvSpPr>
        <p:spPr>
          <a:xfrm>
            <a:off x="629841" y="273844"/>
            <a:ext cx="7886700" cy="994172"/>
          </a:xfrm>
          <a:prstGeom prst="rect">
            <a:avLst/>
          </a:prstGeom>
        </p:spPr>
        <p:txBody>
          <a:bodyPr/>
          <a:lstStyle/>
          <a:p>
            <a:r>
              <a:rPr lang="es-ES"/>
              <a:t>Haga clic para modificar el estilo de título del patrón</a:t>
            </a:r>
            <a:endParaRPr lang="en-US"/>
          </a:p>
        </p:txBody>
      </p:sp>
      <p:sp>
        <p:nvSpPr>
          <p:cNvPr id="3" name="Text Placeholder 2">
            <a:extLst>
              <a:ext uri="{FF2B5EF4-FFF2-40B4-BE49-F238E27FC236}">
                <a16:creationId xmlns:a16="http://schemas.microsoft.com/office/drawing/2014/main" id="{9AA7A3BB-37C9-244C-A524-8F4D79248296}"/>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a:extLst>
              <a:ext uri="{FF2B5EF4-FFF2-40B4-BE49-F238E27FC236}">
                <a16:creationId xmlns:a16="http://schemas.microsoft.com/office/drawing/2014/main" id="{C58954F3-784F-C545-B524-E31DD24D4812}"/>
              </a:ext>
            </a:extLst>
          </p:cNvPr>
          <p:cNvSpPr>
            <a:spLocks noGrp="1"/>
          </p:cNvSpPr>
          <p:nvPr>
            <p:ph sz="half" idx="2"/>
          </p:nvPr>
        </p:nvSpPr>
        <p:spPr>
          <a:xfrm>
            <a:off x="629842" y="1878806"/>
            <a:ext cx="3868340" cy="2763441"/>
          </a:xfrm>
          <a:prstGeom prst="rect">
            <a:avLst/>
          </a:prstGeom>
        </p:spPr>
        <p:txBody>
          <a:bodyPr/>
          <a:lstStyle>
            <a:lvl2pPr>
              <a:defRPr b="0" i="0">
                <a:latin typeface="Roboto" panose="02000000000000000000" pitchFamily="2" charset="0"/>
                <a:ea typeface="Roboto" panose="02000000000000000000" pitchFamily="2" charset="0"/>
                <a:cs typeface="Roboto" panose="02000000000000000000" pitchFamily="2" charset="0"/>
              </a:defRPr>
            </a:lvl2pPr>
            <a:lvl3pPr>
              <a:defRPr b="0" i="0">
                <a:latin typeface="Roboto" panose="02000000000000000000" pitchFamily="2" charset="0"/>
                <a:ea typeface="Roboto" panose="02000000000000000000" pitchFamily="2" charset="0"/>
                <a:cs typeface="Roboto" panose="02000000000000000000" pitchFamily="2" charset="0"/>
              </a:defRPr>
            </a:lvl3pPr>
            <a:lvl4pPr>
              <a:defRPr b="0" i="0">
                <a:latin typeface="Roboto" panose="02000000000000000000" pitchFamily="2" charset="0"/>
                <a:ea typeface="Roboto" panose="02000000000000000000" pitchFamily="2" charset="0"/>
                <a:cs typeface="Roboto" panose="02000000000000000000" pitchFamily="2" charset="0"/>
              </a:defRPr>
            </a:lvl4pPr>
            <a:lvl5pPr>
              <a:defRPr b="0" i="0">
                <a:latin typeface="Roboto" panose="02000000000000000000" pitchFamily="2" charset="0"/>
                <a:ea typeface="Roboto" panose="02000000000000000000" pitchFamily="2" charset="0"/>
                <a:cs typeface="Roboto" panose="020000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a:extLst>
              <a:ext uri="{FF2B5EF4-FFF2-40B4-BE49-F238E27FC236}">
                <a16:creationId xmlns:a16="http://schemas.microsoft.com/office/drawing/2014/main" id="{10DD3F2B-0157-974B-A0E0-594484D7BC0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a:extLst>
              <a:ext uri="{FF2B5EF4-FFF2-40B4-BE49-F238E27FC236}">
                <a16:creationId xmlns:a16="http://schemas.microsoft.com/office/drawing/2014/main" id="{FD7817ED-6F1F-2445-AF7F-1335E1028BFC}"/>
              </a:ext>
            </a:extLst>
          </p:cNvPr>
          <p:cNvSpPr>
            <a:spLocks noGrp="1"/>
          </p:cNvSpPr>
          <p:nvPr>
            <p:ph sz="quarter" idx="4"/>
          </p:nvPr>
        </p:nvSpPr>
        <p:spPr>
          <a:xfrm>
            <a:off x="4629150" y="1878806"/>
            <a:ext cx="3887391" cy="2763441"/>
          </a:xfrm>
          <a:prstGeom prst="rect">
            <a:avLst/>
          </a:prstGeom>
        </p:spPr>
        <p:txBody>
          <a:bodyPr/>
          <a:lstStyle>
            <a:lvl2pPr>
              <a:defRPr b="0" i="0">
                <a:latin typeface="Roboto" panose="02000000000000000000" pitchFamily="2" charset="0"/>
                <a:ea typeface="Roboto" panose="02000000000000000000" pitchFamily="2" charset="0"/>
                <a:cs typeface="Roboto" panose="02000000000000000000" pitchFamily="2" charset="0"/>
              </a:defRPr>
            </a:lvl2pPr>
            <a:lvl3pPr>
              <a:defRPr b="0" i="0">
                <a:latin typeface="Roboto" panose="02000000000000000000" pitchFamily="2" charset="0"/>
                <a:ea typeface="Roboto" panose="02000000000000000000" pitchFamily="2" charset="0"/>
                <a:cs typeface="Roboto" panose="02000000000000000000" pitchFamily="2" charset="0"/>
              </a:defRPr>
            </a:lvl3pPr>
            <a:lvl4pPr>
              <a:defRPr b="0" i="0">
                <a:latin typeface="Roboto" panose="02000000000000000000" pitchFamily="2" charset="0"/>
                <a:ea typeface="Roboto" panose="02000000000000000000" pitchFamily="2" charset="0"/>
                <a:cs typeface="Roboto" panose="02000000000000000000" pitchFamily="2" charset="0"/>
              </a:defRPr>
            </a:lvl4pPr>
            <a:lvl5pPr>
              <a:defRPr b="0" i="0">
                <a:latin typeface="Roboto" panose="02000000000000000000" pitchFamily="2" charset="0"/>
                <a:ea typeface="Roboto" panose="02000000000000000000" pitchFamily="2" charset="0"/>
                <a:cs typeface="Roboto" panose="020000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4095904316"/>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3878-1223-6142-827E-6D94B6E5D8DA}"/>
              </a:ext>
            </a:extLst>
          </p:cNvPr>
          <p:cNvSpPr>
            <a:spLocks noGrp="1"/>
          </p:cNvSpPr>
          <p:nvPr>
            <p:ph type="title"/>
          </p:nvPr>
        </p:nvSpPr>
        <p:spPr>
          <a:xfrm>
            <a:off x="628650" y="273844"/>
            <a:ext cx="7886700" cy="994172"/>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335264499"/>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760269"/>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0A63-2267-2B46-9CFE-9592B894C26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s-ES"/>
              <a:t>Haga clic para modificar el estilo de título del patrón</a:t>
            </a:r>
            <a:endParaRPr lang="en-US"/>
          </a:p>
        </p:txBody>
      </p:sp>
      <p:sp>
        <p:nvSpPr>
          <p:cNvPr id="3" name="Content Placeholder 2">
            <a:extLst>
              <a:ext uri="{FF2B5EF4-FFF2-40B4-BE49-F238E27FC236}">
                <a16:creationId xmlns:a16="http://schemas.microsoft.com/office/drawing/2014/main" id="{D57B86BE-46B1-2642-AAC1-88AB8E0B1959}"/>
              </a:ext>
            </a:extLst>
          </p:cNvPr>
          <p:cNvSpPr>
            <a:spLocks noGrp="1"/>
          </p:cNvSpPr>
          <p:nvPr>
            <p:ph idx="1"/>
          </p:nvPr>
        </p:nvSpPr>
        <p:spPr>
          <a:xfrm>
            <a:off x="3887391" y="740569"/>
            <a:ext cx="4629150" cy="3655219"/>
          </a:xfrm>
          <a:prstGeom prst="rect">
            <a:avLst/>
          </a:prstGeom>
        </p:spPr>
        <p:txBody>
          <a:bodyPr/>
          <a:lstStyle>
            <a:lvl1pPr>
              <a:defRPr sz="2400"/>
            </a:lvl1pPr>
            <a:lvl2pPr>
              <a:defRPr sz="2100" b="0" i="0">
                <a:latin typeface="Roboto" panose="02000000000000000000" pitchFamily="2" charset="0"/>
                <a:ea typeface="Roboto" panose="02000000000000000000" pitchFamily="2" charset="0"/>
                <a:cs typeface="Roboto" panose="02000000000000000000" pitchFamily="2" charset="0"/>
              </a:defRPr>
            </a:lvl2pPr>
            <a:lvl3pPr>
              <a:defRPr sz="1800" b="0" i="0">
                <a:latin typeface="Roboto" panose="02000000000000000000" pitchFamily="2" charset="0"/>
                <a:ea typeface="Roboto" panose="02000000000000000000" pitchFamily="2" charset="0"/>
                <a:cs typeface="Roboto" panose="02000000000000000000" pitchFamily="2" charset="0"/>
              </a:defRPr>
            </a:lvl3pPr>
            <a:lvl4pPr>
              <a:defRPr sz="1500" b="0" i="0">
                <a:latin typeface="Roboto" panose="02000000000000000000" pitchFamily="2" charset="0"/>
                <a:ea typeface="Roboto" panose="02000000000000000000" pitchFamily="2" charset="0"/>
                <a:cs typeface="Roboto" panose="02000000000000000000" pitchFamily="2" charset="0"/>
              </a:defRPr>
            </a:lvl4pPr>
            <a:lvl5pPr>
              <a:defRPr sz="1500" b="0" i="0">
                <a:latin typeface="Roboto" panose="02000000000000000000" pitchFamily="2" charset="0"/>
                <a:ea typeface="Roboto" panose="02000000000000000000" pitchFamily="2" charset="0"/>
                <a:cs typeface="Roboto" panose="02000000000000000000" pitchFamily="2" charset="0"/>
              </a:defRPr>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a:extLst>
              <a:ext uri="{FF2B5EF4-FFF2-40B4-BE49-F238E27FC236}">
                <a16:creationId xmlns:a16="http://schemas.microsoft.com/office/drawing/2014/main" id="{542AB441-403E-DB4C-9A4E-376FA8F0753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Tree>
    <p:extLst>
      <p:ext uri="{BB962C8B-B14F-4D97-AF65-F5344CB8AC3E}">
        <p14:creationId xmlns:p14="http://schemas.microsoft.com/office/powerpoint/2010/main" val="3848733551"/>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1BAF-5B1E-A84C-80D4-7DC19A42FCF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s-ES"/>
              <a:t>Haga clic para modificar el estilo de título del patrón</a:t>
            </a:r>
            <a:endParaRPr lang="en-US"/>
          </a:p>
        </p:txBody>
      </p:sp>
      <p:sp>
        <p:nvSpPr>
          <p:cNvPr id="3" name="Picture Placeholder 2">
            <a:extLst>
              <a:ext uri="{FF2B5EF4-FFF2-40B4-BE49-F238E27FC236}">
                <a16:creationId xmlns:a16="http://schemas.microsoft.com/office/drawing/2014/main" id="{20D941C0-2B0F-5A41-A283-E5B7F0579784}"/>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a:p>
        </p:txBody>
      </p:sp>
      <p:sp>
        <p:nvSpPr>
          <p:cNvPr id="4" name="Text Placeholder 3">
            <a:extLst>
              <a:ext uri="{FF2B5EF4-FFF2-40B4-BE49-F238E27FC236}">
                <a16:creationId xmlns:a16="http://schemas.microsoft.com/office/drawing/2014/main" id="{C648D848-51E9-FD4E-8A4D-68F73D3DA25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Tree>
    <p:extLst>
      <p:ext uri="{BB962C8B-B14F-4D97-AF65-F5344CB8AC3E}">
        <p14:creationId xmlns:p14="http://schemas.microsoft.com/office/powerpoint/2010/main" val="45215513"/>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3"/>
        <p:cNvGrpSpPr/>
        <p:nvPr/>
      </p:nvGrpSpPr>
      <p:grpSpPr>
        <a:xfrm>
          <a:off x="0" y="0"/>
          <a:ext cx="0" cy="0"/>
          <a:chOff x="0" y="0"/>
          <a:chExt cx="0" cy="0"/>
        </a:xfrm>
      </p:grpSpPr>
      <p:sp>
        <p:nvSpPr>
          <p:cNvPr id="13" name="Google Shape;19;p4">
            <a:extLst>
              <a:ext uri="{FF2B5EF4-FFF2-40B4-BE49-F238E27FC236}">
                <a16:creationId xmlns:a16="http://schemas.microsoft.com/office/drawing/2014/main" id="{5B125F80-9A3E-5246-AFDD-68EDD3986568}"/>
              </a:ext>
            </a:extLst>
          </p:cNvPr>
          <p:cNvSpPr>
            <a:spLocks noChangeArrowheads="1"/>
          </p:cNvSpPr>
          <p:nvPr userDrawn="1"/>
        </p:nvSpPr>
        <p:spPr bwMode="auto">
          <a:xfrm>
            <a:off x="434063" y="1806896"/>
            <a:ext cx="2493083" cy="2788280"/>
          </a:xfrm>
          <a:prstGeom prst="rect">
            <a:avLst/>
          </a:prstGeom>
          <a:solidFill>
            <a:srgbClr val="DFE1E6"/>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14" name="Google Shape;19;p4">
            <a:extLst>
              <a:ext uri="{FF2B5EF4-FFF2-40B4-BE49-F238E27FC236}">
                <a16:creationId xmlns:a16="http://schemas.microsoft.com/office/drawing/2014/main" id="{CBBF401C-CE87-BD4A-8F54-589DCFC5EED5}"/>
              </a:ext>
            </a:extLst>
          </p:cNvPr>
          <p:cNvSpPr>
            <a:spLocks noChangeArrowheads="1"/>
          </p:cNvSpPr>
          <p:nvPr userDrawn="1"/>
        </p:nvSpPr>
        <p:spPr bwMode="auto">
          <a:xfrm>
            <a:off x="3325458" y="1827035"/>
            <a:ext cx="2493083" cy="2788280"/>
          </a:xfrm>
          <a:prstGeom prst="rect">
            <a:avLst/>
          </a:prstGeom>
          <a:solidFill>
            <a:srgbClr val="DFE1E6"/>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15" name="Google Shape;19;p4">
            <a:extLst>
              <a:ext uri="{FF2B5EF4-FFF2-40B4-BE49-F238E27FC236}">
                <a16:creationId xmlns:a16="http://schemas.microsoft.com/office/drawing/2014/main" id="{25298ED6-B5F7-D642-B235-E0B0DAA3C2D2}"/>
              </a:ext>
            </a:extLst>
          </p:cNvPr>
          <p:cNvSpPr>
            <a:spLocks noChangeArrowheads="1"/>
          </p:cNvSpPr>
          <p:nvPr userDrawn="1"/>
        </p:nvSpPr>
        <p:spPr bwMode="auto">
          <a:xfrm>
            <a:off x="6212167" y="1827035"/>
            <a:ext cx="2493083" cy="2788280"/>
          </a:xfrm>
          <a:prstGeom prst="rect">
            <a:avLst/>
          </a:prstGeom>
          <a:solidFill>
            <a:srgbClr val="DFE1E6"/>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10" name="Google Shape;19;p4">
            <a:extLst>
              <a:ext uri="{FF2B5EF4-FFF2-40B4-BE49-F238E27FC236}">
                <a16:creationId xmlns:a16="http://schemas.microsoft.com/office/drawing/2014/main" id="{E809DBF0-4BD1-0B44-991F-9385161530E6}"/>
              </a:ext>
            </a:extLst>
          </p:cNvPr>
          <p:cNvSpPr>
            <a:spLocks noChangeArrowheads="1"/>
          </p:cNvSpPr>
          <p:nvPr userDrawn="1"/>
        </p:nvSpPr>
        <p:spPr bwMode="auto">
          <a:xfrm>
            <a:off x="0" y="0"/>
            <a:ext cx="9144000" cy="731520"/>
          </a:xfrm>
          <a:prstGeom prst="rect">
            <a:avLst/>
          </a:prstGeom>
          <a:solidFill>
            <a:srgbClr val="2A153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20" name="Google Shape;8;p1">
            <a:extLst>
              <a:ext uri="{FF2B5EF4-FFF2-40B4-BE49-F238E27FC236}">
                <a16:creationId xmlns:a16="http://schemas.microsoft.com/office/drawing/2014/main" id="{02BE6E91-366A-A341-9793-F7CE86EDEFC4}"/>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sp>
        <p:nvSpPr>
          <p:cNvPr id="27" name="Picture Placeholder 26">
            <a:extLst>
              <a:ext uri="{FF2B5EF4-FFF2-40B4-BE49-F238E27FC236}">
                <a16:creationId xmlns:a16="http://schemas.microsoft.com/office/drawing/2014/main" id="{7B750D98-1016-2047-BBFD-DF29715981B5}"/>
              </a:ext>
            </a:extLst>
          </p:cNvPr>
          <p:cNvSpPr>
            <a:spLocks noGrp="1"/>
          </p:cNvSpPr>
          <p:nvPr>
            <p:ph type="pic" sz="quarter" idx="11" hasCustomPrompt="1"/>
          </p:nvPr>
        </p:nvSpPr>
        <p:spPr>
          <a:xfrm>
            <a:off x="1120216" y="1996770"/>
            <a:ext cx="1120775" cy="642800"/>
          </a:xfrm>
        </p:spPr>
        <p:txBody>
          <a:bodyPr/>
          <a:lstStyle>
            <a:lvl1pPr algn="ctr">
              <a:defRPr b="0" i="0"/>
            </a:lvl1pPr>
          </a:lstStyle>
          <a:p>
            <a:r>
              <a:rPr lang="en-US"/>
              <a:t>Click to insert icon</a:t>
            </a:r>
          </a:p>
        </p:txBody>
      </p:sp>
      <p:sp>
        <p:nvSpPr>
          <p:cNvPr id="28" name="Picture Placeholder 26">
            <a:extLst>
              <a:ext uri="{FF2B5EF4-FFF2-40B4-BE49-F238E27FC236}">
                <a16:creationId xmlns:a16="http://schemas.microsoft.com/office/drawing/2014/main" id="{B131A869-A137-564B-9F4A-330585691811}"/>
              </a:ext>
            </a:extLst>
          </p:cNvPr>
          <p:cNvSpPr>
            <a:spLocks noGrp="1"/>
          </p:cNvSpPr>
          <p:nvPr>
            <p:ph type="pic" sz="quarter" idx="12" hasCustomPrompt="1"/>
          </p:nvPr>
        </p:nvSpPr>
        <p:spPr>
          <a:xfrm>
            <a:off x="4011611" y="1996770"/>
            <a:ext cx="1120775" cy="642800"/>
          </a:xfrm>
        </p:spPr>
        <p:txBody>
          <a:bodyPr/>
          <a:lstStyle>
            <a:lvl1pPr algn="ctr">
              <a:defRPr b="0" i="0"/>
            </a:lvl1pPr>
          </a:lstStyle>
          <a:p>
            <a:r>
              <a:rPr lang="en-US"/>
              <a:t>Click to insert icon</a:t>
            </a:r>
          </a:p>
        </p:txBody>
      </p:sp>
      <p:sp>
        <p:nvSpPr>
          <p:cNvPr id="29" name="Picture Placeholder 26">
            <a:extLst>
              <a:ext uri="{FF2B5EF4-FFF2-40B4-BE49-F238E27FC236}">
                <a16:creationId xmlns:a16="http://schemas.microsoft.com/office/drawing/2014/main" id="{D44EF96C-F726-5F47-9248-57DD887B7829}"/>
              </a:ext>
            </a:extLst>
          </p:cNvPr>
          <p:cNvSpPr>
            <a:spLocks noGrp="1"/>
          </p:cNvSpPr>
          <p:nvPr>
            <p:ph type="pic" sz="quarter" idx="13" hasCustomPrompt="1"/>
          </p:nvPr>
        </p:nvSpPr>
        <p:spPr>
          <a:xfrm>
            <a:off x="6903009" y="1993924"/>
            <a:ext cx="1120775" cy="642800"/>
          </a:xfrm>
        </p:spPr>
        <p:txBody>
          <a:bodyPr/>
          <a:lstStyle>
            <a:lvl1pPr algn="ctr">
              <a:defRPr b="0" i="0"/>
            </a:lvl1pPr>
          </a:lstStyle>
          <a:p>
            <a:r>
              <a:rPr lang="en-US"/>
              <a:t>Click to insert icon</a:t>
            </a:r>
          </a:p>
        </p:txBody>
      </p:sp>
      <p:sp>
        <p:nvSpPr>
          <p:cNvPr id="31" name="Text Placeholder 30">
            <a:extLst>
              <a:ext uri="{FF2B5EF4-FFF2-40B4-BE49-F238E27FC236}">
                <a16:creationId xmlns:a16="http://schemas.microsoft.com/office/drawing/2014/main" id="{CBB5F76B-BB07-4442-9329-275A7ED28697}"/>
              </a:ext>
            </a:extLst>
          </p:cNvPr>
          <p:cNvSpPr>
            <a:spLocks noGrp="1"/>
          </p:cNvSpPr>
          <p:nvPr>
            <p:ph type="body" sz="quarter" idx="14" hasCustomPrompt="1"/>
          </p:nvPr>
        </p:nvSpPr>
        <p:spPr>
          <a:xfrm>
            <a:off x="611739" y="2856045"/>
            <a:ext cx="2137728" cy="1725613"/>
          </a:xfrm>
        </p:spPr>
        <p:txBody>
          <a:bodyPr/>
          <a:lstStyle>
            <a:lvl1pPr algn="ctr">
              <a:defRPr sz="1600" b="0" i="0">
                <a:solidFill>
                  <a:srgbClr val="2F2C34"/>
                </a:solidFill>
              </a:defRPr>
            </a:lvl1pPr>
          </a:lstStyle>
          <a:p>
            <a:pPr lvl="0"/>
            <a:r>
              <a:rPr lang="en-US"/>
              <a:t>Click to insert text here.</a:t>
            </a:r>
          </a:p>
        </p:txBody>
      </p:sp>
      <p:sp>
        <p:nvSpPr>
          <p:cNvPr id="34" name="Text Placeholder 30">
            <a:extLst>
              <a:ext uri="{FF2B5EF4-FFF2-40B4-BE49-F238E27FC236}">
                <a16:creationId xmlns:a16="http://schemas.microsoft.com/office/drawing/2014/main" id="{F9A59048-5DE7-B64C-AD52-A581FA8D9E6B}"/>
              </a:ext>
            </a:extLst>
          </p:cNvPr>
          <p:cNvSpPr>
            <a:spLocks noGrp="1"/>
          </p:cNvSpPr>
          <p:nvPr>
            <p:ph type="body" sz="quarter" idx="15" hasCustomPrompt="1"/>
          </p:nvPr>
        </p:nvSpPr>
        <p:spPr>
          <a:xfrm>
            <a:off x="3503134" y="2842527"/>
            <a:ext cx="2137728" cy="1725613"/>
          </a:xfrm>
        </p:spPr>
        <p:txBody>
          <a:bodyPr/>
          <a:lstStyle>
            <a:lvl1pPr algn="ctr">
              <a:defRPr sz="1600" b="0" i="0">
                <a:solidFill>
                  <a:srgbClr val="2F2C34"/>
                </a:solidFill>
              </a:defRPr>
            </a:lvl1pPr>
          </a:lstStyle>
          <a:p>
            <a:pPr lvl="0"/>
            <a:r>
              <a:rPr lang="en-US"/>
              <a:t>Click to insert text here</a:t>
            </a:r>
          </a:p>
        </p:txBody>
      </p:sp>
      <p:sp>
        <p:nvSpPr>
          <p:cNvPr id="35" name="Text Placeholder 30">
            <a:extLst>
              <a:ext uri="{FF2B5EF4-FFF2-40B4-BE49-F238E27FC236}">
                <a16:creationId xmlns:a16="http://schemas.microsoft.com/office/drawing/2014/main" id="{4E67C7EF-6D0F-8C4C-A6D5-5CB473CDB1B2}"/>
              </a:ext>
            </a:extLst>
          </p:cNvPr>
          <p:cNvSpPr>
            <a:spLocks noGrp="1"/>
          </p:cNvSpPr>
          <p:nvPr>
            <p:ph type="body" sz="quarter" idx="16" hasCustomPrompt="1"/>
          </p:nvPr>
        </p:nvSpPr>
        <p:spPr>
          <a:xfrm>
            <a:off x="6389844" y="2834704"/>
            <a:ext cx="2137728" cy="1725613"/>
          </a:xfrm>
        </p:spPr>
        <p:txBody>
          <a:bodyPr/>
          <a:lstStyle>
            <a:lvl1pPr algn="ctr">
              <a:defRPr sz="1600" b="0" i="0">
                <a:solidFill>
                  <a:srgbClr val="2F2C34"/>
                </a:solidFill>
              </a:defRPr>
            </a:lvl1pPr>
          </a:lstStyle>
          <a:p>
            <a:pPr lvl="0"/>
            <a:r>
              <a:rPr lang="en-US"/>
              <a:t>Click to insert text here</a:t>
            </a:r>
          </a:p>
        </p:txBody>
      </p:sp>
      <p:sp>
        <p:nvSpPr>
          <p:cNvPr id="36" name="Text Placeholder 2">
            <a:extLst>
              <a:ext uri="{FF2B5EF4-FFF2-40B4-BE49-F238E27FC236}">
                <a16:creationId xmlns:a16="http://schemas.microsoft.com/office/drawing/2014/main" id="{AA6D1F3B-4510-944B-AE73-BED077FEE483}"/>
              </a:ext>
            </a:extLst>
          </p:cNvPr>
          <p:cNvSpPr>
            <a:spLocks noGrp="1"/>
          </p:cNvSpPr>
          <p:nvPr>
            <p:ph type="body" sz="quarter" idx="17" hasCustomPrompt="1"/>
          </p:nvPr>
        </p:nvSpPr>
        <p:spPr>
          <a:xfrm>
            <a:off x="577013" y="1059593"/>
            <a:ext cx="7989970" cy="509676"/>
          </a:xfrm>
        </p:spPr>
        <p:txBody>
          <a:bodyPr/>
          <a:lstStyle>
            <a:lvl1pPr algn="ctr">
              <a:defRPr sz="1600" b="0" i="0" spc="0" baseline="0">
                <a:solidFill>
                  <a:srgbClr val="666BF1"/>
                </a:solidFill>
                <a:latin typeface="Raleway Medium" panose="020B0003030101060003" pitchFamily="34" charset="0"/>
              </a:defRPr>
            </a:lvl1pPr>
          </a:lstStyle>
          <a:p>
            <a:pPr lvl="0"/>
            <a:r>
              <a:rPr lang="en-US"/>
              <a:t>Click to insert heading</a:t>
            </a:r>
          </a:p>
        </p:txBody>
      </p:sp>
      <p:pic>
        <p:nvPicPr>
          <p:cNvPr id="16" name="Picture 9" descr="Icon&#10;&#10;Description automatically generated">
            <a:extLst>
              <a:ext uri="{FF2B5EF4-FFF2-40B4-BE49-F238E27FC236}">
                <a16:creationId xmlns:a16="http://schemas.microsoft.com/office/drawing/2014/main" id="{9CD833B8-ABF4-BF4A-BA0E-150ACAA44E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2616"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2">
            <a:extLst>
              <a:ext uri="{FF2B5EF4-FFF2-40B4-BE49-F238E27FC236}">
                <a16:creationId xmlns:a16="http://schemas.microsoft.com/office/drawing/2014/main" id="{6523DFD9-A3EC-E443-8966-D6B60351C246}"/>
              </a:ext>
            </a:extLst>
          </p:cNvPr>
          <p:cNvSpPr>
            <a:spLocks noGrp="1"/>
          </p:cNvSpPr>
          <p:nvPr>
            <p:ph type="body" sz="quarter" idx="10" hasCustomPrompt="1"/>
          </p:nvPr>
        </p:nvSpPr>
        <p:spPr>
          <a:xfrm flipH="1">
            <a:off x="664836" y="186649"/>
            <a:ext cx="3589338" cy="388302"/>
          </a:xfrm>
        </p:spPr>
        <p:txBody>
          <a:bodyPr anchor="ctr"/>
          <a:lstStyle>
            <a:lvl1pPr>
              <a:defRPr sz="1000" b="0" i="0" spc="150" baseline="0">
                <a:solidFill>
                  <a:schemeClr val="bg1"/>
                </a:solidFill>
              </a:defRPr>
            </a:lvl1pPr>
          </a:lstStyle>
          <a:p>
            <a:pPr lvl="0"/>
            <a:r>
              <a:rPr lang="en-US"/>
              <a:t>PRESENTATION TITLE GOES HERE</a:t>
            </a:r>
          </a:p>
        </p:txBody>
      </p:sp>
    </p:spTree>
    <p:extLst>
      <p:ext uri="{BB962C8B-B14F-4D97-AF65-F5344CB8AC3E}">
        <p14:creationId xmlns:p14="http://schemas.microsoft.com/office/powerpoint/2010/main" val="1431423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B5930-F315-8645-972E-CB5CDF9167B9}"/>
              </a:ext>
            </a:extLst>
          </p:cNvPr>
          <p:cNvSpPr>
            <a:spLocks noGrp="1"/>
          </p:cNvSpPr>
          <p:nvPr>
            <p:ph type="title"/>
          </p:nvPr>
        </p:nvSpPr>
        <p:spPr>
          <a:xfrm>
            <a:off x="628650" y="273844"/>
            <a:ext cx="7886700" cy="994172"/>
          </a:xfrm>
          <a:prstGeom prst="rect">
            <a:avLst/>
          </a:prstGeom>
        </p:spPr>
        <p:txBody>
          <a:bodyPr/>
          <a:lstStyle/>
          <a:p>
            <a:r>
              <a:rPr lang="es-ES"/>
              <a:t>Haga clic para modificar el estilo de título del patrón</a:t>
            </a:r>
            <a:endParaRPr lang="en-US"/>
          </a:p>
        </p:txBody>
      </p:sp>
      <p:sp>
        <p:nvSpPr>
          <p:cNvPr id="3" name="Vertical Text Placeholder 2">
            <a:extLst>
              <a:ext uri="{FF2B5EF4-FFF2-40B4-BE49-F238E27FC236}">
                <a16:creationId xmlns:a16="http://schemas.microsoft.com/office/drawing/2014/main" id="{4E7A7805-55DC-464B-9E83-094FB939C569}"/>
              </a:ext>
            </a:extLst>
          </p:cNvPr>
          <p:cNvSpPr>
            <a:spLocks noGrp="1"/>
          </p:cNvSpPr>
          <p:nvPr>
            <p:ph type="body" orient="vert" idx="1"/>
          </p:nvPr>
        </p:nvSpPr>
        <p:spPr>
          <a:xfrm>
            <a:off x="628650" y="1369219"/>
            <a:ext cx="7886700" cy="3263504"/>
          </a:xfrm>
          <a:prstGeom prst="rect">
            <a:avLst/>
          </a:prstGeom>
        </p:spPr>
        <p:txBody>
          <a:bodyPr vert="eaVert"/>
          <a:lstStyle>
            <a:lvl2pPr>
              <a:defRPr b="0" i="0">
                <a:latin typeface="Roboto" panose="02000000000000000000" pitchFamily="2" charset="0"/>
                <a:ea typeface="Roboto" panose="02000000000000000000" pitchFamily="2" charset="0"/>
                <a:cs typeface="Roboto" panose="02000000000000000000" pitchFamily="2" charset="0"/>
              </a:defRPr>
            </a:lvl2pPr>
            <a:lvl3pPr>
              <a:defRPr b="0" i="0">
                <a:latin typeface="Roboto" panose="02000000000000000000" pitchFamily="2" charset="0"/>
                <a:ea typeface="Roboto" panose="02000000000000000000" pitchFamily="2" charset="0"/>
                <a:cs typeface="Roboto" panose="02000000000000000000" pitchFamily="2" charset="0"/>
              </a:defRPr>
            </a:lvl3pPr>
            <a:lvl4pPr>
              <a:defRPr b="0" i="0">
                <a:latin typeface="Roboto" panose="02000000000000000000" pitchFamily="2" charset="0"/>
                <a:ea typeface="Roboto" panose="02000000000000000000" pitchFamily="2" charset="0"/>
                <a:cs typeface="Roboto" panose="02000000000000000000" pitchFamily="2" charset="0"/>
              </a:defRPr>
            </a:lvl4pPr>
            <a:lvl5pPr>
              <a:defRPr b="0" i="0">
                <a:latin typeface="Roboto" panose="02000000000000000000" pitchFamily="2" charset="0"/>
                <a:ea typeface="Roboto" panose="02000000000000000000" pitchFamily="2" charset="0"/>
                <a:cs typeface="Roboto" panose="020000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3853687712"/>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89A6B3-78B7-1945-B4A6-E0FEC21EF029}"/>
              </a:ext>
            </a:extLst>
          </p:cNvPr>
          <p:cNvSpPr>
            <a:spLocks noGrp="1"/>
          </p:cNvSpPr>
          <p:nvPr>
            <p:ph type="title" orient="vert"/>
          </p:nvPr>
        </p:nvSpPr>
        <p:spPr>
          <a:xfrm>
            <a:off x="6543675" y="273844"/>
            <a:ext cx="1971675" cy="4358879"/>
          </a:xfrm>
          <a:prstGeom prst="rect">
            <a:avLst/>
          </a:prstGeom>
        </p:spPr>
        <p:txBody>
          <a:bodyPr vert="eaVert"/>
          <a:lstStyle/>
          <a:p>
            <a:r>
              <a:rPr lang="es-ES"/>
              <a:t>Haga clic para modificar el estilo de título del patrón</a:t>
            </a:r>
            <a:endParaRPr lang="en-US"/>
          </a:p>
        </p:txBody>
      </p:sp>
      <p:sp>
        <p:nvSpPr>
          <p:cNvPr id="3" name="Vertical Text Placeholder 2">
            <a:extLst>
              <a:ext uri="{FF2B5EF4-FFF2-40B4-BE49-F238E27FC236}">
                <a16:creationId xmlns:a16="http://schemas.microsoft.com/office/drawing/2014/main" id="{22777222-28E4-2746-8E2E-20FA4C8BD280}"/>
              </a:ext>
            </a:extLst>
          </p:cNvPr>
          <p:cNvSpPr>
            <a:spLocks noGrp="1"/>
          </p:cNvSpPr>
          <p:nvPr>
            <p:ph type="body" orient="vert" idx="1"/>
          </p:nvPr>
        </p:nvSpPr>
        <p:spPr>
          <a:xfrm>
            <a:off x="628650" y="273844"/>
            <a:ext cx="5800725" cy="4358879"/>
          </a:xfrm>
          <a:prstGeom prst="rect">
            <a:avLst/>
          </a:prstGeom>
        </p:spPr>
        <p:txBody>
          <a:bodyPr vert="eaVert"/>
          <a:lstStyle>
            <a:lvl2pPr>
              <a:defRPr b="0" i="0">
                <a:latin typeface="Roboto" panose="02000000000000000000" pitchFamily="2" charset="0"/>
                <a:ea typeface="Roboto" panose="02000000000000000000" pitchFamily="2" charset="0"/>
                <a:cs typeface="Roboto" panose="02000000000000000000" pitchFamily="2" charset="0"/>
              </a:defRPr>
            </a:lvl2pPr>
            <a:lvl3pPr>
              <a:defRPr b="0" i="0">
                <a:latin typeface="Roboto" panose="02000000000000000000" pitchFamily="2" charset="0"/>
                <a:ea typeface="Roboto" panose="02000000000000000000" pitchFamily="2" charset="0"/>
                <a:cs typeface="Roboto" panose="02000000000000000000" pitchFamily="2" charset="0"/>
              </a:defRPr>
            </a:lvl3pPr>
            <a:lvl4pPr>
              <a:defRPr b="0" i="0">
                <a:latin typeface="Roboto" panose="02000000000000000000" pitchFamily="2" charset="0"/>
                <a:ea typeface="Roboto" panose="02000000000000000000" pitchFamily="2" charset="0"/>
                <a:cs typeface="Roboto" panose="02000000000000000000" pitchFamily="2" charset="0"/>
              </a:defRPr>
            </a:lvl4pPr>
            <a:lvl5pPr>
              <a:defRPr b="0" i="0">
                <a:latin typeface="Roboto" panose="02000000000000000000" pitchFamily="2" charset="0"/>
                <a:ea typeface="Roboto" panose="02000000000000000000" pitchFamily="2" charset="0"/>
                <a:cs typeface="Roboto" panose="020000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057362691"/>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248351562"/>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3"/>
        <p:cNvGrpSpPr/>
        <p:nvPr/>
      </p:nvGrpSpPr>
      <p:grpSpPr>
        <a:xfrm>
          <a:off x="0" y="0"/>
          <a:ext cx="0" cy="0"/>
          <a:chOff x="0" y="0"/>
          <a:chExt cx="0" cy="0"/>
        </a:xfrm>
      </p:grpSpPr>
      <p:pic>
        <p:nvPicPr>
          <p:cNvPr id="5" name="Picture 4">
            <a:extLst>
              <a:ext uri="{FF2B5EF4-FFF2-40B4-BE49-F238E27FC236}">
                <a16:creationId xmlns:a16="http://schemas.microsoft.com/office/drawing/2014/main" id="{A8F27D40-9E2C-D84B-AFC0-699EAF6972EB}"/>
              </a:ext>
            </a:extLst>
          </p:cNvPr>
          <p:cNvPicPr>
            <a:picLocks noChangeAspect="1" noChangeArrowheads="1"/>
          </p:cNvPicPr>
          <p:nvPr userDrawn="1"/>
        </p:nvPicPr>
        <p:blipFill rotWithShape="1">
          <a:blip r:embed="rId2"/>
          <a:srcRect r="69608"/>
          <a:stretch/>
        </p:blipFill>
        <p:spPr bwMode="auto">
          <a:xfrm>
            <a:off x="0" y="0"/>
            <a:ext cx="277905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Google Shape;8;p1">
            <a:extLst>
              <a:ext uri="{FF2B5EF4-FFF2-40B4-BE49-F238E27FC236}">
                <a16:creationId xmlns:a16="http://schemas.microsoft.com/office/drawing/2014/main" id="{02BE6E91-366A-A341-9793-F7CE86EDEFC4}"/>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sp>
        <p:nvSpPr>
          <p:cNvPr id="3" name="Text Placeholder 2">
            <a:extLst>
              <a:ext uri="{FF2B5EF4-FFF2-40B4-BE49-F238E27FC236}">
                <a16:creationId xmlns:a16="http://schemas.microsoft.com/office/drawing/2014/main" id="{46DFC0BE-0FE4-DA4D-88F1-6A9CDAC8AEC5}"/>
              </a:ext>
            </a:extLst>
          </p:cNvPr>
          <p:cNvSpPr>
            <a:spLocks noGrp="1"/>
          </p:cNvSpPr>
          <p:nvPr>
            <p:ph type="body" sz="quarter" idx="10" hasCustomPrompt="1"/>
          </p:nvPr>
        </p:nvSpPr>
        <p:spPr>
          <a:xfrm>
            <a:off x="491489" y="1145866"/>
            <a:ext cx="2041823" cy="3006725"/>
          </a:xfrm>
        </p:spPr>
        <p:txBody>
          <a:bodyPr/>
          <a:lstStyle>
            <a:lvl1pPr algn="r">
              <a:defRPr sz="1600" b="0" i="0" spc="250" baseline="0">
                <a:solidFill>
                  <a:srgbClr val="666BF1"/>
                </a:solidFill>
                <a:latin typeface="Raleway Medium" panose="020B0003030101060003" pitchFamily="34" charset="0"/>
              </a:defRPr>
            </a:lvl1pPr>
          </a:lstStyle>
          <a:p>
            <a:pPr lvl="0"/>
            <a:r>
              <a:rPr lang="en-US"/>
              <a:t>CLICK TO INSERT HEADING</a:t>
            </a:r>
          </a:p>
        </p:txBody>
      </p:sp>
      <p:sp>
        <p:nvSpPr>
          <p:cNvPr id="9" name="Text Placeholder 8">
            <a:extLst>
              <a:ext uri="{FF2B5EF4-FFF2-40B4-BE49-F238E27FC236}">
                <a16:creationId xmlns:a16="http://schemas.microsoft.com/office/drawing/2014/main" id="{5A2EFC7C-A46E-FA49-92E4-A6B777841CF1}"/>
              </a:ext>
            </a:extLst>
          </p:cNvPr>
          <p:cNvSpPr>
            <a:spLocks noGrp="1"/>
          </p:cNvSpPr>
          <p:nvPr>
            <p:ph type="body" sz="quarter" idx="11" hasCustomPrompt="1"/>
          </p:nvPr>
        </p:nvSpPr>
        <p:spPr>
          <a:xfrm>
            <a:off x="3270548" y="1113067"/>
            <a:ext cx="4673302" cy="3006725"/>
          </a:xfrm>
        </p:spPr>
        <p:txBody>
          <a:bodyPr/>
          <a:lstStyle>
            <a:lvl1pPr>
              <a:lnSpc>
                <a:spcPts val="2800"/>
              </a:lnSpc>
              <a:defRPr sz="2000" b="0" i="0">
                <a:solidFill>
                  <a:srgbClr val="2F2C34"/>
                </a:solidFill>
                <a:latin typeface="Raleway Medium" panose="020B0003030101060003" pitchFamily="34" charset="0"/>
              </a:defRPr>
            </a:lvl1pPr>
          </a:lstStyle>
          <a:p>
            <a:pPr lvl="0"/>
            <a:r>
              <a:rPr lang="en-US"/>
              <a:t>Click to insert text – preferably a shorter text block that needs more emphasis</a:t>
            </a:r>
          </a:p>
        </p:txBody>
      </p:sp>
      <p:pic>
        <p:nvPicPr>
          <p:cNvPr id="15" name="Picture 9" descr="Icon&#10;&#10;Description automatically generated">
            <a:extLst>
              <a:ext uri="{FF2B5EF4-FFF2-40B4-BE49-F238E27FC236}">
                <a16:creationId xmlns:a16="http://schemas.microsoft.com/office/drawing/2014/main" id="{DA46E3FE-52EF-A14E-BF76-A305D7B7BD4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9359"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2">
            <a:extLst>
              <a:ext uri="{FF2B5EF4-FFF2-40B4-BE49-F238E27FC236}">
                <a16:creationId xmlns:a16="http://schemas.microsoft.com/office/drawing/2014/main" id="{0A268BAF-8CDD-E34A-8208-B2680CE2ABB4}"/>
              </a:ext>
            </a:extLst>
          </p:cNvPr>
          <p:cNvSpPr>
            <a:spLocks noGrp="1"/>
          </p:cNvSpPr>
          <p:nvPr>
            <p:ph type="body" sz="quarter" idx="12" hasCustomPrompt="1"/>
          </p:nvPr>
        </p:nvSpPr>
        <p:spPr>
          <a:xfrm flipH="1">
            <a:off x="4899301" y="186649"/>
            <a:ext cx="3589338" cy="388302"/>
          </a:xfrm>
        </p:spPr>
        <p:txBody>
          <a:bodyPr anchor="ctr"/>
          <a:lstStyle>
            <a:lvl1pPr algn="r">
              <a:defRPr sz="1000" b="0" i="0" spc="150" baseline="0">
                <a:solidFill>
                  <a:schemeClr val="bg1">
                    <a:lumMod val="65000"/>
                  </a:schemeClr>
                </a:solidFill>
              </a:defRPr>
            </a:lvl1pPr>
          </a:lstStyle>
          <a:p>
            <a:pPr lvl="0"/>
            <a:r>
              <a:rPr lang="en-US"/>
              <a:t>PRESENTATION TITLE GOES HERE</a:t>
            </a:r>
          </a:p>
        </p:txBody>
      </p:sp>
    </p:spTree>
    <p:extLst>
      <p:ext uri="{BB962C8B-B14F-4D97-AF65-F5344CB8AC3E}">
        <p14:creationId xmlns:p14="http://schemas.microsoft.com/office/powerpoint/2010/main" val="90860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3"/>
        <p:cNvGrpSpPr/>
        <p:nvPr/>
      </p:nvGrpSpPr>
      <p:grpSpPr>
        <a:xfrm>
          <a:off x="0" y="0"/>
          <a:ext cx="0" cy="0"/>
          <a:chOff x="0" y="0"/>
          <a:chExt cx="0" cy="0"/>
        </a:xfrm>
      </p:grpSpPr>
      <p:sp>
        <p:nvSpPr>
          <p:cNvPr id="18" name="Google Shape;19;p4">
            <a:extLst>
              <a:ext uri="{FF2B5EF4-FFF2-40B4-BE49-F238E27FC236}">
                <a16:creationId xmlns:a16="http://schemas.microsoft.com/office/drawing/2014/main" id="{79C42FF0-3EB7-724D-8E68-49E789D2AD9C}"/>
              </a:ext>
            </a:extLst>
          </p:cNvPr>
          <p:cNvSpPr>
            <a:spLocks noChangeArrowheads="1"/>
          </p:cNvSpPr>
          <p:nvPr userDrawn="1"/>
        </p:nvSpPr>
        <p:spPr bwMode="auto">
          <a:xfrm>
            <a:off x="0" y="-1"/>
            <a:ext cx="9144000" cy="729831"/>
          </a:xfrm>
          <a:prstGeom prst="rect">
            <a:avLst/>
          </a:prstGeom>
          <a:solidFill>
            <a:srgbClr val="DFE1E6"/>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pic>
        <p:nvPicPr>
          <p:cNvPr id="5" name="Picture 4">
            <a:extLst>
              <a:ext uri="{FF2B5EF4-FFF2-40B4-BE49-F238E27FC236}">
                <a16:creationId xmlns:a16="http://schemas.microsoft.com/office/drawing/2014/main" id="{A8F27D40-9E2C-D84B-AFC0-699EAF6972EB}"/>
              </a:ext>
            </a:extLst>
          </p:cNvPr>
          <p:cNvPicPr>
            <a:picLocks noChangeAspect="1" noChangeArrowheads="1"/>
          </p:cNvPicPr>
          <p:nvPr userDrawn="1"/>
        </p:nvPicPr>
        <p:blipFill rotWithShape="1">
          <a:blip r:embed="rId2"/>
          <a:srcRect r="60841"/>
          <a:stretch/>
        </p:blipFill>
        <p:spPr bwMode="auto">
          <a:xfrm>
            <a:off x="5563241" y="0"/>
            <a:ext cx="358075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46DFC0BE-0FE4-DA4D-88F1-6A9CDAC8AEC5}"/>
              </a:ext>
            </a:extLst>
          </p:cNvPr>
          <p:cNvSpPr>
            <a:spLocks noGrp="1"/>
          </p:cNvSpPr>
          <p:nvPr>
            <p:ph type="body" sz="quarter" idx="10" hasCustomPrompt="1"/>
          </p:nvPr>
        </p:nvSpPr>
        <p:spPr>
          <a:xfrm>
            <a:off x="578800" y="1279213"/>
            <a:ext cx="3817621" cy="434442"/>
          </a:xfrm>
        </p:spPr>
        <p:txBody>
          <a:bodyPr/>
          <a:lstStyle>
            <a:lvl1pPr algn="l">
              <a:defRPr sz="1600" b="0" i="0" spc="0" baseline="0">
                <a:solidFill>
                  <a:srgbClr val="666BF1"/>
                </a:solidFill>
                <a:latin typeface="Raleway Medium" panose="020B0003030101060003" pitchFamily="34" charset="0"/>
              </a:defRPr>
            </a:lvl1pPr>
          </a:lstStyle>
          <a:p>
            <a:pPr lvl="0"/>
            <a:r>
              <a:rPr lang="en-US"/>
              <a:t>Click to insert heading</a:t>
            </a:r>
          </a:p>
        </p:txBody>
      </p:sp>
      <p:sp>
        <p:nvSpPr>
          <p:cNvPr id="9" name="Text Placeholder 8">
            <a:extLst>
              <a:ext uri="{FF2B5EF4-FFF2-40B4-BE49-F238E27FC236}">
                <a16:creationId xmlns:a16="http://schemas.microsoft.com/office/drawing/2014/main" id="{5A2EFC7C-A46E-FA49-92E4-A6B777841CF1}"/>
              </a:ext>
            </a:extLst>
          </p:cNvPr>
          <p:cNvSpPr>
            <a:spLocks noGrp="1"/>
          </p:cNvSpPr>
          <p:nvPr>
            <p:ph type="body" sz="quarter" idx="11" hasCustomPrompt="1"/>
          </p:nvPr>
        </p:nvSpPr>
        <p:spPr>
          <a:xfrm>
            <a:off x="578800" y="2046501"/>
            <a:ext cx="4401513" cy="2411200"/>
          </a:xfrm>
        </p:spPr>
        <p:txBody>
          <a:bodyPr/>
          <a:lstStyle>
            <a:lvl1pPr>
              <a:defRPr sz="1800" b="0" i="0">
                <a:solidFill>
                  <a:srgbClr val="2F2C34"/>
                </a:solidFill>
                <a:latin typeface="Raleway Light" panose="020B0403030101060003" pitchFamily="34" charset="77"/>
              </a:defRPr>
            </a:lvl1pPr>
          </a:lstStyle>
          <a:p>
            <a:pPr lvl="0"/>
            <a:r>
              <a:rPr lang="en-US"/>
              <a:t>Click to insert text</a:t>
            </a:r>
          </a:p>
        </p:txBody>
      </p:sp>
      <p:cxnSp>
        <p:nvCxnSpPr>
          <p:cNvPr id="15" name="Straight Connector 14">
            <a:extLst>
              <a:ext uri="{FF2B5EF4-FFF2-40B4-BE49-F238E27FC236}">
                <a16:creationId xmlns:a16="http://schemas.microsoft.com/office/drawing/2014/main" id="{973C126C-C643-664B-8224-A88106BDDF5E}"/>
              </a:ext>
            </a:extLst>
          </p:cNvPr>
          <p:cNvCxnSpPr>
            <a:cxnSpLocks/>
          </p:cNvCxnSpPr>
          <p:nvPr userDrawn="1"/>
        </p:nvCxnSpPr>
        <p:spPr>
          <a:xfrm>
            <a:off x="578799" y="1818825"/>
            <a:ext cx="4303249" cy="0"/>
          </a:xfrm>
          <a:prstGeom prst="line">
            <a:avLst/>
          </a:prstGeom>
          <a:ln>
            <a:solidFill>
              <a:srgbClr val="DFE1E6"/>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046D0E24-457A-3D42-882D-8446234B0796}"/>
              </a:ext>
            </a:extLst>
          </p:cNvPr>
          <p:cNvSpPr>
            <a:spLocks noGrp="1"/>
          </p:cNvSpPr>
          <p:nvPr>
            <p:ph type="body" sz="quarter" idx="14" hasCustomPrompt="1"/>
          </p:nvPr>
        </p:nvSpPr>
        <p:spPr>
          <a:xfrm>
            <a:off x="6084756" y="1387105"/>
            <a:ext cx="2476316" cy="729831"/>
          </a:xfrm>
        </p:spPr>
        <p:txBody>
          <a:bodyPr/>
          <a:lstStyle>
            <a:lvl1pPr algn="ctr">
              <a:defRPr sz="1600" b="0" i="1" spc="0" baseline="0">
                <a:solidFill>
                  <a:srgbClr val="EB2466"/>
                </a:solidFill>
                <a:latin typeface="Raleway" panose="020B0003030101060003" pitchFamily="34" charset="0"/>
                <a:cs typeface="Calibri" panose="020F0502020204030204" pitchFamily="34" charset="0"/>
              </a:defRPr>
            </a:lvl1pPr>
          </a:lstStyle>
          <a:p>
            <a:pPr lvl="0"/>
            <a:r>
              <a:rPr lang="en-US"/>
              <a:t>Click to insert quote</a:t>
            </a:r>
          </a:p>
        </p:txBody>
      </p:sp>
      <p:sp>
        <p:nvSpPr>
          <p:cNvPr id="19" name="Google Shape;8;p1">
            <a:extLst>
              <a:ext uri="{FF2B5EF4-FFF2-40B4-BE49-F238E27FC236}">
                <a16:creationId xmlns:a16="http://schemas.microsoft.com/office/drawing/2014/main" id="{D50E709C-79D5-1D45-84F2-AF59D6C96F18}"/>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chemeClr val="bg1">
                  <a:alpha val="45041"/>
                </a:scheme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chemeClr val="bg1">
                  <a:alpha val="45041"/>
                </a:scheme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chemeClr val="bg1">
                    <a:alpha val="45041"/>
                  </a:schemeClr>
                </a:solidFill>
                <a:latin typeface="Raleway" pitchFamily="2" charset="77"/>
                <a:cs typeface="Roboto" panose="02000000000000000000" pitchFamily="2" charset="0"/>
                <a:sym typeface="Montserrat" pitchFamily="2" charset="77"/>
              </a:rPr>
              <a:t>© 2021 Certiverse. All rights reserved.   /    &lt;#&gt;</a:t>
            </a:r>
          </a:p>
        </p:txBody>
      </p:sp>
      <p:sp>
        <p:nvSpPr>
          <p:cNvPr id="22" name="Text Placeholder 42">
            <a:extLst>
              <a:ext uri="{FF2B5EF4-FFF2-40B4-BE49-F238E27FC236}">
                <a16:creationId xmlns:a16="http://schemas.microsoft.com/office/drawing/2014/main" id="{9966180D-4A11-8242-B7AA-AFF180B1E978}"/>
              </a:ext>
            </a:extLst>
          </p:cNvPr>
          <p:cNvSpPr>
            <a:spLocks noGrp="1"/>
          </p:cNvSpPr>
          <p:nvPr>
            <p:ph type="body" sz="quarter" idx="15" hasCustomPrompt="1"/>
          </p:nvPr>
        </p:nvSpPr>
        <p:spPr>
          <a:xfrm>
            <a:off x="6012594" y="3252171"/>
            <a:ext cx="2620639" cy="407987"/>
          </a:xfrm>
        </p:spPr>
        <p:txBody>
          <a:bodyPr/>
          <a:lstStyle>
            <a:lvl1pPr algn="ctr">
              <a:defRPr sz="1100" b="0" i="0">
                <a:solidFill>
                  <a:schemeClr val="bg1"/>
                </a:solidFill>
                <a:latin typeface="Raleway Light" panose="020B0403030101060003" pitchFamily="34" charset="77"/>
              </a:defRPr>
            </a:lvl1pPr>
          </a:lstStyle>
          <a:p>
            <a:pPr lvl="0"/>
            <a:r>
              <a:rPr lang="en-US"/>
              <a:t>- quotation source goes here</a:t>
            </a:r>
          </a:p>
        </p:txBody>
      </p:sp>
      <p:pic>
        <p:nvPicPr>
          <p:cNvPr id="25" name="Picture 9" descr="Icon&#10;&#10;Description automatically generated">
            <a:extLst>
              <a:ext uri="{FF2B5EF4-FFF2-40B4-BE49-F238E27FC236}">
                <a16:creationId xmlns:a16="http://schemas.microsoft.com/office/drawing/2014/main" id="{52A31F6E-7FD2-C14D-8CFB-048FD088F81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2616"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Placeholder 12">
            <a:extLst>
              <a:ext uri="{FF2B5EF4-FFF2-40B4-BE49-F238E27FC236}">
                <a16:creationId xmlns:a16="http://schemas.microsoft.com/office/drawing/2014/main" id="{97162C4C-FB0E-7A4A-AF7A-DAF7528C9E75}"/>
              </a:ext>
            </a:extLst>
          </p:cNvPr>
          <p:cNvSpPr>
            <a:spLocks noGrp="1"/>
          </p:cNvSpPr>
          <p:nvPr>
            <p:ph type="body" sz="quarter" idx="16" hasCustomPrompt="1"/>
          </p:nvPr>
        </p:nvSpPr>
        <p:spPr>
          <a:xfrm flipH="1">
            <a:off x="664836" y="186649"/>
            <a:ext cx="3589338" cy="388302"/>
          </a:xfrm>
        </p:spPr>
        <p:txBody>
          <a:bodyPr anchor="ctr"/>
          <a:lstStyle>
            <a:lvl1pPr>
              <a:defRPr sz="1000" b="0" i="0" spc="150" baseline="0">
                <a:solidFill>
                  <a:schemeClr val="bg1">
                    <a:lumMod val="65000"/>
                  </a:schemeClr>
                </a:solidFill>
              </a:defRPr>
            </a:lvl1pPr>
          </a:lstStyle>
          <a:p>
            <a:pPr lvl="0"/>
            <a:r>
              <a:rPr lang="en-US"/>
              <a:t>PRESENTATION TITLE GOES HERE</a:t>
            </a:r>
          </a:p>
        </p:txBody>
      </p:sp>
      <p:pic>
        <p:nvPicPr>
          <p:cNvPr id="2" name="Picture 1">
            <a:extLst>
              <a:ext uri="{FF2B5EF4-FFF2-40B4-BE49-F238E27FC236}">
                <a16:creationId xmlns:a16="http://schemas.microsoft.com/office/drawing/2014/main" id="{DAC66EAB-9046-FE4F-BB11-B21AFD6919F1}"/>
              </a:ext>
            </a:extLst>
          </p:cNvPr>
          <p:cNvPicPr>
            <a:picLocks noChangeAspect="1"/>
          </p:cNvPicPr>
          <p:nvPr userDrawn="1"/>
        </p:nvPicPr>
        <p:blipFill>
          <a:blip r:embed="rId4">
            <a:alphaModFix amt="66000"/>
          </a:blip>
          <a:stretch>
            <a:fillRect/>
          </a:stretch>
        </p:blipFill>
        <p:spPr>
          <a:xfrm>
            <a:off x="7137844" y="809897"/>
            <a:ext cx="331183" cy="258210"/>
          </a:xfrm>
          <a:prstGeom prst="rect">
            <a:avLst/>
          </a:prstGeom>
        </p:spPr>
      </p:pic>
    </p:spTree>
    <p:extLst>
      <p:ext uri="{BB962C8B-B14F-4D97-AF65-F5344CB8AC3E}">
        <p14:creationId xmlns:p14="http://schemas.microsoft.com/office/powerpoint/2010/main" val="34990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3"/>
        <p:cNvGrpSpPr/>
        <p:nvPr/>
      </p:nvGrpSpPr>
      <p:grpSpPr>
        <a:xfrm>
          <a:off x="0" y="0"/>
          <a:ext cx="0" cy="0"/>
          <a:chOff x="0" y="0"/>
          <a:chExt cx="0" cy="0"/>
        </a:xfrm>
      </p:grpSpPr>
      <p:sp>
        <p:nvSpPr>
          <p:cNvPr id="5" name="Google Shape;19;p4">
            <a:extLst>
              <a:ext uri="{FF2B5EF4-FFF2-40B4-BE49-F238E27FC236}">
                <a16:creationId xmlns:a16="http://schemas.microsoft.com/office/drawing/2014/main" id="{6E29DAD6-84E6-8447-AC51-71E2772A89A6}"/>
              </a:ext>
            </a:extLst>
          </p:cNvPr>
          <p:cNvSpPr>
            <a:spLocks noChangeArrowheads="1"/>
          </p:cNvSpPr>
          <p:nvPr userDrawn="1"/>
        </p:nvSpPr>
        <p:spPr bwMode="auto">
          <a:xfrm>
            <a:off x="0" y="-1"/>
            <a:ext cx="9144000" cy="4652011"/>
          </a:xfrm>
          <a:prstGeom prst="rect">
            <a:avLst/>
          </a:prstGeom>
          <a:solidFill>
            <a:srgbClr val="DFE1E6">
              <a:alpha val="59749"/>
            </a:srgbClr>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20" name="Google Shape;8;p1">
            <a:extLst>
              <a:ext uri="{FF2B5EF4-FFF2-40B4-BE49-F238E27FC236}">
                <a16:creationId xmlns:a16="http://schemas.microsoft.com/office/drawing/2014/main" id="{02BE6E91-366A-A341-9793-F7CE86EDEFC4}"/>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pic>
        <p:nvPicPr>
          <p:cNvPr id="12" name="Picture 11" descr="Background pattern&#10;&#10;Description automatically generated">
            <a:extLst>
              <a:ext uri="{FF2B5EF4-FFF2-40B4-BE49-F238E27FC236}">
                <a16:creationId xmlns:a16="http://schemas.microsoft.com/office/drawing/2014/main" id="{9BCB96AB-3F01-5442-953C-4EE8B3C22EC5}"/>
              </a:ext>
            </a:extLst>
          </p:cNvPr>
          <p:cNvPicPr>
            <a:picLocks noChangeAspect="1"/>
          </p:cNvPicPr>
          <p:nvPr userDrawn="1"/>
        </p:nvPicPr>
        <p:blipFill rotWithShape="1">
          <a:blip r:embed="rId2"/>
          <a:srcRect t="53437" b="31361"/>
          <a:stretch/>
        </p:blipFill>
        <p:spPr>
          <a:xfrm>
            <a:off x="1" y="0"/>
            <a:ext cx="9144000" cy="731520"/>
          </a:xfrm>
          <a:prstGeom prst="rect">
            <a:avLst/>
          </a:prstGeom>
        </p:spPr>
      </p:pic>
      <p:sp>
        <p:nvSpPr>
          <p:cNvPr id="17" name="Text Placeholder 16">
            <a:extLst>
              <a:ext uri="{FF2B5EF4-FFF2-40B4-BE49-F238E27FC236}">
                <a16:creationId xmlns:a16="http://schemas.microsoft.com/office/drawing/2014/main" id="{E703E408-F608-784B-AFAD-D3D45C82AA90}"/>
              </a:ext>
            </a:extLst>
          </p:cNvPr>
          <p:cNvSpPr>
            <a:spLocks noGrp="1"/>
          </p:cNvSpPr>
          <p:nvPr>
            <p:ph type="body" sz="quarter" idx="11" hasCustomPrompt="1"/>
          </p:nvPr>
        </p:nvSpPr>
        <p:spPr>
          <a:xfrm>
            <a:off x="1377156" y="2018624"/>
            <a:ext cx="6389687" cy="1737677"/>
          </a:xfrm>
        </p:spPr>
        <p:txBody>
          <a:bodyPr/>
          <a:lstStyle>
            <a:lvl1pPr algn="ctr">
              <a:defRPr sz="2400" b="0" i="0" spc="0" baseline="0">
                <a:solidFill>
                  <a:srgbClr val="2F2C34"/>
                </a:solidFill>
                <a:latin typeface="Raleway Medium"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text – preferably one shorter text block that needs more emphasis</a:t>
            </a:r>
          </a:p>
        </p:txBody>
      </p:sp>
      <p:sp>
        <p:nvSpPr>
          <p:cNvPr id="18" name="Text Placeholder 16">
            <a:extLst>
              <a:ext uri="{FF2B5EF4-FFF2-40B4-BE49-F238E27FC236}">
                <a16:creationId xmlns:a16="http://schemas.microsoft.com/office/drawing/2014/main" id="{ED88D3BC-B43D-DA4C-AC01-FB8CB484D601}"/>
              </a:ext>
            </a:extLst>
          </p:cNvPr>
          <p:cNvSpPr>
            <a:spLocks noGrp="1"/>
          </p:cNvSpPr>
          <p:nvPr>
            <p:ph type="body" sz="quarter" idx="19" hasCustomPrompt="1"/>
          </p:nvPr>
        </p:nvSpPr>
        <p:spPr>
          <a:xfrm>
            <a:off x="1377156" y="1485583"/>
            <a:ext cx="6389687" cy="446087"/>
          </a:xfrm>
        </p:spPr>
        <p:txBody>
          <a:bodyPr/>
          <a:lstStyle>
            <a:lvl1pPr algn="ctr">
              <a:defRPr sz="1400" b="1" i="0" spc="250" baseline="0">
                <a:solidFill>
                  <a:srgbClr val="666BF1"/>
                </a:solidFill>
                <a:latin typeface="Raleway SemiBold"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pic>
        <p:nvPicPr>
          <p:cNvPr id="19" name="Picture 9" descr="Icon&#10;&#10;Description automatically generated">
            <a:extLst>
              <a:ext uri="{FF2B5EF4-FFF2-40B4-BE49-F238E27FC236}">
                <a16:creationId xmlns:a16="http://schemas.microsoft.com/office/drawing/2014/main" id="{E9C85034-8783-FD49-AA10-F94C0308D5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9359"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12">
            <a:extLst>
              <a:ext uri="{FF2B5EF4-FFF2-40B4-BE49-F238E27FC236}">
                <a16:creationId xmlns:a16="http://schemas.microsoft.com/office/drawing/2014/main" id="{965FA6F9-4184-5B4C-9742-BE0FD59DEFD0}"/>
              </a:ext>
            </a:extLst>
          </p:cNvPr>
          <p:cNvSpPr>
            <a:spLocks noGrp="1"/>
          </p:cNvSpPr>
          <p:nvPr>
            <p:ph type="body" sz="quarter" idx="10" hasCustomPrompt="1"/>
          </p:nvPr>
        </p:nvSpPr>
        <p:spPr>
          <a:xfrm flipH="1">
            <a:off x="4899301" y="186649"/>
            <a:ext cx="3589338" cy="388302"/>
          </a:xfrm>
        </p:spPr>
        <p:txBody>
          <a:bodyPr anchor="ctr"/>
          <a:lstStyle>
            <a:lvl1pPr algn="r">
              <a:defRPr sz="1000" b="0" i="0" spc="150" baseline="0">
                <a:solidFill>
                  <a:schemeClr val="bg1"/>
                </a:solidFill>
              </a:defRPr>
            </a:lvl1pPr>
          </a:lstStyle>
          <a:p>
            <a:pPr lvl="0"/>
            <a:r>
              <a:rPr lang="en-US"/>
              <a:t>PRESENTATION TITLE GOES HERE</a:t>
            </a:r>
          </a:p>
        </p:txBody>
      </p:sp>
    </p:spTree>
    <p:extLst>
      <p:ext uri="{BB962C8B-B14F-4D97-AF65-F5344CB8AC3E}">
        <p14:creationId xmlns:p14="http://schemas.microsoft.com/office/powerpoint/2010/main" val="1048676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3"/>
        <p:cNvGrpSpPr/>
        <p:nvPr/>
      </p:nvGrpSpPr>
      <p:grpSpPr>
        <a:xfrm>
          <a:off x="0" y="0"/>
          <a:ext cx="0" cy="0"/>
          <a:chOff x="0" y="0"/>
          <a:chExt cx="0" cy="0"/>
        </a:xfrm>
      </p:grpSpPr>
      <p:sp>
        <p:nvSpPr>
          <p:cNvPr id="10" name="Google Shape;19;p4">
            <a:extLst>
              <a:ext uri="{FF2B5EF4-FFF2-40B4-BE49-F238E27FC236}">
                <a16:creationId xmlns:a16="http://schemas.microsoft.com/office/drawing/2014/main" id="{E809DBF0-4BD1-0B44-991F-9385161530E6}"/>
              </a:ext>
            </a:extLst>
          </p:cNvPr>
          <p:cNvSpPr>
            <a:spLocks noChangeArrowheads="1"/>
          </p:cNvSpPr>
          <p:nvPr userDrawn="1"/>
        </p:nvSpPr>
        <p:spPr bwMode="auto">
          <a:xfrm>
            <a:off x="0" y="0"/>
            <a:ext cx="9144000" cy="731520"/>
          </a:xfrm>
          <a:prstGeom prst="rect">
            <a:avLst/>
          </a:prstGeom>
          <a:solidFill>
            <a:srgbClr val="2A153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solidFill>
                <a:srgbClr val="1A0240"/>
              </a:solidFill>
              <a:latin typeface="Raleway" pitchFamily="2" charset="77"/>
              <a:cs typeface="Roboto" panose="02000000000000000000" pitchFamily="2" charset="0"/>
            </a:endParaRPr>
          </a:p>
        </p:txBody>
      </p:sp>
      <p:sp>
        <p:nvSpPr>
          <p:cNvPr id="20" name="Google Shape;8;p1">
            <a:extLst>
              <a:ext uri="{FF2B5EF4-FFF2-40B4-BE49-F238E27FC236}">
                <a16:creationId xmlns:a16="http://schemas.microsoft.com/office/drawing/2014/main" id="{02BE6E91-366A-A341-9793-F7CE86EDEFC4}"/>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sp>
        <p:nvSpPr>
          <p:cNvPr id="15" name="Text Placeholder 6">
            <a:extLst>
              <a:ext uri="{FF2B5EF4-FFF2-40B4-BE49-F238E27FC236}">
                <a16:creationId xmlns:a16="http://schemas.microsoft.com/office/drawing/2014/main" id="{14896EAE-D864-5A46-ACA0-CCBB70C11BE9}"/>
              </a:ext>
            </a:extLst>
          </p:cNvPr>
          <p:cNvSpPr>
            <a:spLocks noGrp="1"/>
          </p:cNvSpPr>
          <p:nvPr>
            <p:ph type="body" sz="quarter" idx="12" hasCustomPrompt="1"/>
          </p:nvPr>
        </p:nvSpPr>
        <p:spPr>
          <a:xfrm>
            <a:off x="575994" y="1567543"/>
            <a:ext cx="7989969" cy="2841171"/>
          </a:xfrm>
        </p:spPr>
        <p:txBody>
          <a:bodyPr/>
          <a:lstStyle>
            <a:lvl1pPr marL="0" indent="0">
              <a:buFontTx/>
              <a:buNone/>
              <a:defRPr sz="2000" b="0" i="0">
                <a:solidFill>
                  <a:srgbClr val="2F2C34"/>
                </a:solidFill>
              </a:defRPr>
            </a:lvl1pPr>
            <a:lvl2pPr marL="285750" indent="-285750">
              <a:buClr>
                <a:srgbClr val="EB2466"/>
              </a:buClr>
              <a:buSzPct val="120000"/>
              <a:buFont typeface="Arial" panose="020B0604020202020204" pitchFamily="34" charset="0"/>
              <a:buChar char="•"/>
              <a:defRPr sz="1800" b="0" i="0">
                <a:latin typeface="Raleway" pitchFamily="2" charset="77"/>
                <a:ea typeface="Roboto" panose="02000000000000000000" pitchFamily="2" charset="0"/>
                <a:cs typeface="Roboto" panose="02000000000000000000" pitchFamily="2" charset="0"/>
              </a:defRPr>
            </a:lvl2pPr>
            <a:lvl3pPr marL="285750" indent="6350">
              <a:buClr>
                <a:srgbClr val="EB2466"/>
              </a:buClr>
              <a:buFont typeface="Wingdings" pitchFamily="2" charset="2"/>
              <a:buChar char="ü"/>
              <a:tabLst/>
              <a:defRPr b="0" i="0">
                <a:latin typeface="Raleway" pitchFamily="2" charset="77"/>
                <a:ea typeface="Roboto" panose="02000000000000000000" pitchFamily="2" charset="0"/>
                <a:cs typeface="Roboto" panose="02000000000000000000" pitchFamily="2" charset="0"/>
              </a:defRPr>
            </a:lvl3pPr>
            <a:lvl4pPr marL="285750" indent="-285750">
              <a:buClr>
                <a:srgbClr val="EB2466"/>
              </a:buClr>
              <a:buFont typeface="Wingdings" pitchFamily="2" charset="2"/>
              <a:buChar char="ü"/>
              <a:defRPr b="0" i="0">
                <a:latin typeface="Raleway" pitchFamily="2" charset="77"/>
              </a:defRPr>
            </a:lvl4pPr>
            <a:lvl7pPr marL="285750" indent="-285750">
              <a:buFont typeface="Wingdings" pitchFamily="2" charset="2"/>
              <a:buChar char="ü"/>
              <a:defRPr/>
            </a:lvl7pPr>
          </a:lstStyle>
          <a:p>
            <a:pPr lvl="0"/>
            <a:r>
              <a:rPr lang="en-US"/>
              <a:t>Click to enter content here</a:t>
            </a:r>
          </a:p>
          <a:p>
            <a:pPr lvl="1"/>
            <a:r>
              <a:rPr lang="en-US"/>
              <a:t>Click to add bullet</a:t>
            </a:r>
          </a:p>
          <a:p>
            <a:pPr lvl="2"/>
            <a:r>
              <a:rPr lang="en-US"/>
              <a:t>   Click to add bullet</a:t>
            </a:r>
          </a:p>
          <a:p>
            <a:pPr lvl="0"/>
            <a:endParaRPr lang="en-US"/>
          </a:p>
        </p:txBody>
      </p:sp>
      <p:sp>
        <p:nvSpPr>
          <p:cNvPr id="18" name="Text Placeholder 2">
            <a:extLst>
              <a:ext uri="{FF2B5EF4-FFF2-40B4-BE49-F238E27FC236}">
                <a16:creationId xmlns:a16="http://schemas.microsoft.com/office/drawing/2014/main" id="{8AFA61D0-CDE2-644B-ABF5-E41BB1AECE32}"/>
              </a:ext>
            </a:extLst>
          </p:cNvPr>
          <p:cNvSpPr>
            <a:spLocks noGrp="1"/>
          </p:cNvSpPr>
          <p:nvPr>
            <p:ph type="body" sz="quarter" idx="17" hasCustomPrompt="1"/>
          </p:nvPr>
        </p:nvSpPr>
        <p:spPr>
          <a:xfrm>
            <a:off x="577013" y="979583"/>
            <a:ext cx="7989970" cy="509676"/>
          </a:xfrm>
        </p:spPr>
        <p:txBody>
          <a:bodyPr/>
          <a:lstStyle>
            <a:lvl1pPr algn="l">
              <a:defRPr sz="2800" b="1" i="0" spc="0" baseline="0">
                <a:solidFill>
                  <a:srgbClr val="57275B"/>
                </a:solidFill>
                <a:latin typeface="Raleway SemiBold" panose="020B0003030101060003" pitchFamily="34" charset="0"/>
              </a:defRPr>
            </a:lvl1pPr>
          </a:lstStyle>
          <a:p>
            <a:pPr lvl="0"/>
            <a:r>
              <a:rPr lang="en-US"/>
              <a:t>Click to insert heading</a:t>
            </a:r>
          </a:p>
        </p:txBody>
      </p:sp>
      <p:pic>
        <p:nvPicPr>
          <p:cNvPr id="19" name="Picture 9" descr="Icon&#10;&#10;Description automatically generated">
            <a:extLst>
              <a:ext uri="{FF2B5EF4-FFF2-40B4-BE49-F238E27FC236}">
                <a16:creationId xmlns:a16="http://schemas.microsoft.com/office/drawing/2014/main" id="{EFBE2D3B-E054-C648-A40A-A5CE27EB97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2616"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12">
            <a:extLst>
              <a:ext uri="{FF2B5EF4-FFF2-40B4-BE49-F238E27FC236}">
                <a16:creationId xmlns:a16="http://schemas.microsoft.com/office/drawing/2014/main" id="{05CB11F9-5553-6D44-805D-BAD9C48FE5B4}"/>
              </a:ext>
            </a:extLst>
          </p:cNvPr>
          <p:cNvSpPr>
            <a:spLocks noGrp="1"/>
          </p:cNvSpPr>
          <p:nvPr>
            <p:ph type="body" sz="quarter" idx="10" hasCustomPrompt="1"/>
          </p:nvPr>
        </p:nvSpPr>
        <p:spPr>
          <a:xfrm flipH="1">
            <a:off x="664836" y="186649"/>
            <a:ext cx="3589338" cy="388302"/>
          </a:xfrm>
        </p:spPr>
        <p:txBody>
          <a:bodyPr anchor="ctr"/>
          <a:lstStyle>
            <a:lvl1pPr>
              <a:defRPr sz="1000" b="0" i="0" spc="150" baseline="0">
                <a:solidFill>
                  <a:schemeClr val="bg1"/>
                </a:solidFill>
              </a:defRPr>
            </a:lvl1pPr>
          </a:lstStyle>
          <a:p>
            <a:pPr lvl="0"/>
            <a:r>
              <a:rPr lang="en-US"/>
              <a:t>PRESENTATION TITLE GOES HERE</a:t>
            </a:r>
          </a:p>
        </p:txBody>
      </p:sp>
    </p:spTree>
    <p:extLst>
      <p:ext uri="{BB962C8B-B14F-4D97-AF65-F5344CB8AC3E}">
        <p14:creationId xmlns:p14="http://schemas.microsoft.com/office/powerpoint/2010/main" val="396786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3"/>
        <p:cNvGrpSpPr/>
        <p:nvPr/>
      </p:nvGrpSpPr>
      <p:grpSpPr>
        <a:xfrm>
          <a:off x="0" y="0"/>
          <a:ext cx="0" cy="0"/>
          <a:chOff x="0" y="0"/>
          <a:chExt cx="0" cy="0"/>
        </a:xfrm>
      </p:grpSpPr>
      <p:sp>
        <p:nvSpPr>
          <p:cNvPr id="5" name="Google Shape;19;p4">
            <a:extLst>
              <a:ext uri="{FF2B5EF4-FFF2-40B4-BE49-F238E27FC236}">
                <a16:creationId xmlns:a16="http://schemas.microsoft.com/office/drawing/2014/main" id="{6E29DAD6-84E6-8447-AC51-71E2772A89A6}"/>
              </a:ext>
            </a:extLst>
          </p:cNvPr>
          <p:cNvSpPr>
            <a:spLocks noChangeArrowheads="1"/>
          </p:cNvSpPr>
          <p:nvPr userDrawn="1"/>
        </p:nvSpPr>
        <p:spPr bwMode="auto">
          <a:xfrm flipV="1">
            <a:off x="0" y="4652010"/>
            <a:ext cx="9144000" cy="491490"/>
          </a:xfrm>
          <a:prstGeom prst="rect">
            <a:avLst/>
          </a:prstGeom>
          <a:solidFill>
            <a:schemeClr val="bg1">
              <a:lumMod val="95000"/>
              <a:alpha val="59749"/>
            </a:schemeClr>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20" name="Google Shape;8;p1">
            <a:extLst>
              <a:ext uri="{FF2B5EF4-FFF2-40B4-BE49-F238E27FC236}">
                <a16:creationId xmlns:a16="http://schemas.microsoft.com/office/drawing/2014/main" id="{02BE6E91-366A-A341-9793-F7CE86EDEFC4}"/>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sp>
        <p:nvSpPr>
          <p:cNvPr id="9" name="Google Shape;19;p4">
            <a:extLst>
              <a:ext uri="{FF2B5EF4-FFF2-40B4-BE49-F238E27FC236}">
                <a16:creationId xmlns:a16="http://schemas.microsoft.com/office/drawing/2014/main" id="{5F7DC07B-E5DE-DE40-806A-B3704EF02CD6}"/>
              </a:ext>
            </a:extLst>
          </p:cNvPr>
          <p:cNvSpPr>
            <a:spLocks noChangeArrowheads="1"/>
          </p:cNvSpPr>
          <p:nvPr userDrawn="1"/>
        </p:nvSpPr>
        <p:spPr bwMode="auto">
          <a:xfrm>
            <a:off x="0" y="0"/>
            <a:ext cx="9144000" cy="731520"/>
          </a:xfrm>
          <a:prstGeom prst="rect">
            <a:avLst/>
          </a:prstGeom>
          <a:solidFill>
            <a:srgbClr val="2A153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b="0" i="0">
              <a:latin typeface="Raleway" pitchFamily="2" charset="77"/>
              <a:cs typeface="Roboto" panose="02000000000000000000" pitchFamily="2" charset="0"/>
            </a:endParaRPr>
          </a:p>
        </p:txBody>
      </p:sp>
      <p:sp>
        <p:nvSpPr>
          <p:cNvPr id="15" name="Picture Placeholder 26">
            <a:extLst>
              <a:ext uri="{FF2B5EF4-FFF2-40B4-BE49-F238E27FC236}">
                <a16:creationId xmlns:a16="http://schemas.microsoft.com/office/drawing/2014/main" id="{5BFAAADE-27AD-7948-A2CA-B9604A49BE11}"/>
              </a:ext>
            </a:extLst>
          </p:cNvPr>
          <p:cNvSpPr>
            <a:spLocks noGrp="1"/>
          </p:cNvSpPr>
          <p:nvPr>
            <p:ph type="pic" sz="quarter" idx="11" hasCustomPrompt="1"/>
          </p:nvPr>
        </p:nvSpPr>
        <p:spPr>
          <a:xfrm>
            <a:off x="1347000" y="1399321"/>
            <a:ext cx="1120775" cy="642800"/>
          </a:xfrm>
        </p:spPr>
        <p:txBody>
          <a:bodyPr/>
          <a:lstStyle>
            <a:lvl1pPr algn="ctr">
              <a:defRPr b="0" i="0"/>
            </a:lvl1pPr>
          </a:lstStyle>
          <a:p>
            <a:r>
              <a:rPr lang="en-US"/>
              <a:t>Click to insert icon</a:t>
            </a:r>
          </a:p>
        </p:txBody>
      </p:sp>
      <p:sp>
        <p:nvSpPr>
          <p:cNvPr id="16" name="Text Placeholder 30">
            <a:extLst>
              <a:ext uri="{FF2B5EF4-FFF2-40B4-BE49-F238E27FC236}">
                <a16:creationId xmlns:a16="http://schemas.microsoft.com/office/drawing/2014/main" id="{E2FABF34-93DC-6A4C-8F00-697BDD816D4D}"/>
              </a:ext>
            </a:extLst>
          </p:cNvPr>
          <p:cNvSpPr>
            <a:spLocks noGrp="1"/>
          </p:cNvSpPr>
          <p:nvPr>
            <p:ph type="body" sz="quarter" idx="14" hasCustomPrompt="1"/>
          </p:nvPr>
        </p:nvSpPr>
        <p:spPr>
          <a:xfrm>
            <a:off x="838523" y="2258596"/>
            <a:ext cx="2137728" cy="1725613"/>
          </a:xfrm>
        </p:spPr>
        <p:txBody>
          <a:bodyPr/>
          <a:lstStyle>
            <a:lvl1pPr algn="ctr">
              <a:defRPr sz="1600" b="0" i="0">
                <a:solidFill>
                  <a:srgbClr val="2F2C34"/>
                </a:solidFill>
              </a:defRPr>
            </a:lvl1pPr>
          </a:lstStyle>
          <a:p>
            <a:pPr lvl="0"/>
            <a:r>
              <a:rPr lang="en-US"/>
              <a:t>Click to insert text here</a:t>
            </a:r>
          </a:p>
        </p:txBody>
      </p:sp>
      <p:sp>
        <p:nvSpPr>
          <p:cNvPr id="19" name="Picture Placeholder 26">
            <a:extLst>
              <a:ext uri="{FF2B5EF4-FFF2-40B4-BE49-F238E27FC236}">
                <a16:creationId xmlns:a16="http://schemas.microsoft.com/office/drawing/2014/main" id="{5E41AF63-501E-0247-9F4B-5698D6A13CD0}"/>
              </a:ext>
            </a:extLst>
          </p:cNvPr>
          <p:cNvSpPr>
            <a:spLocks noGrp="1"/>
          </p:cNvSpPr>
          <p:nvPr>
            <p:ph type="pic" sz="quarter" idx="15" hasCustomPrompt="1"/>
          </p:nvPr>
        </p:nvSpPr>
        <p:spPr>
          <a:xfrm>
            <a:off x="3933990" y="1399321"/>
            <a:ext cx="1120775" cy="642800"/>
          </a:xfrm>
        </p:spPr>
        <p:txBody>
          <a:bodyPr/>
          <a:lstStyle>
            <a:lvl1pPr algn="ctr">
              <a:defRPr b="0" i="0"/>
            </a:lvl1pPr>
          </a:lstStyle>
          <a:p>
            <a:r>
              <a:rPr lang="en-US"/>
              <a:t>Click to insert icon</a:t>
            </a:r>
          </a:p>
        </p:txBody>
      </p:sp>
      <p:sp>
        <p:nvSpPr>
          <p:cNvPr id="21" name="Text Placeholder 30">
            <a:extLst>
              <a:ext uri="{FF2B5EF4-FFF2-40B4-BE49-F238E27FC236}">
                <a16:creationId xmlns:a16="http://schemas.microsoft.com/office/drawing/2014/main" id="{7C4B247A-8BB4-534D-B4B6-1AB7F3F1D640}"/>
              </a:ext>
            </a:extLst>
          </p:cNvPr>
          <p:cNvSpPr>
            <a:spLocks noGrp="1"/>
          </p:cNvSpPr>
          <p:nvPr>
            <p:ph type="body" sz="quarter" idx="16" hasCustomPrompt="1"/>
          </p:nvPr>
        </p:nvSpPr>
        <p:spPr>
          <a:xfrm>
            <a:off x="3425513" y="2258596"/>
            <a:ext cx="2137728" cy="1725613"/>
          </a:xfrm>
        </p:spPr>
        <p:txBody>
          <a:bodyPr/>
          <a:lstStyle>
            <a:lvl1pPr algn="ctr">
              <a:defRPr sz="1600" b="0" i="0">
                <a:solidFill>
                  <a:srgbClr val="2F2C34"/>
                </a:solidFill>
              </a:defRPr>
            </a:lvl1pPr>
          </a:lstStyle>
          <a:p>
            <a:pPr lvl="0"/>
            <a:r>
              <a:rPr lang="en-US"/>
              <a:t>Click to insert text here</a:t>
            </a:r>
          </a:p>
        </p:txBody>
      </p:sp>
      <p:sp>
        <p:nvSpPr>
          <p:cNvPr id="22" name="Picture Placeholder 26">
            <a:extLst>
              <a:ext uri="{FF2B5EF4-FFF2-40B4-BE49-F238E27FC236}">
                <a16:creationId xmlns:a16="http://schemas.microsoft.com/office/drawing/2014/main" id="{11F10D65-7265-E44F-8833-6B2DB59E719D}"/>
              </a:ext>
            </a:extLst>
          </p:cNvPr>
          <p:cNvSpPr>
            <a:spLocks noGrp="1"/>
          </p:cNvSpPr>
          <p:nvPr>
            <p:ph type="pic" sz="quarter" idx="17" hasCustomPrompt="1"/>
          </p:nvPr>
        </p:nvSpPr>
        <p:spPr>
          <a:xfrm>
            <a:off x="6520980" y="1399321"/>
            <a:ext cx="1120775" cy="642800"/>
          </a:xfrm>
        </p:spPr>
        <p:txBody>
          <a:bodyPr/>
          <a:lstStyle>
            <a:lvl1pPr algn="ctr">
              <a:defRPr b="0" i="0"/>
            </a:lvl1pPr>
          </a:lstStyle>
          <a:p>
            <a:r>
              <a:rPr lang="en-US"/>
              <a:t>Click to insert icon</a:t>
            </a:r>
          </a:p>
        </p:txBody>
      </p:sp>
      <p:sp>
        <p:nvSpPr>
          <p:cNvPr id="23" name="Text Placeholder 30">
            <a:extLst>
              <a:ext uri="{FF2B5EF4-FFF2-40B4-BE49-F238E27FC236}">
                <a16:creationId xmlns:a16="http://schemas.microsoft.com/office/drawing/2014/main" id="{45660F8F-F558-9A46-943B-5FF3A33277C4}"/>
              </a:ext>
            </a:extLst>
          </p:cNvPr>
          <p:cNvSpPr>
            <a:spLocks noGrp="1"/>
          </p:cNvSpPr>
          <p:nvPr>
            <p:ph type="body" sz="quarter" idx="18" hasCustomPrompt="1"/>
          </p:nvPr>
        </p:nvSpPr>
        <p:spPr>
          <a:xfrm>
            <a:off x="6012503" y="2258596"/>
            <a:ext cx="2137728" cy="1725613"/>
          </a:xfrm>
        </p:spPr>
        <p:txBody>
          <a:bodyPr/>
          <a:lstStyle>
            <a:lvl1pPr algn="ctr">
              <a:defRPr sz="1600" b="0" i="0">
                <a:solidFill>
                  <a:srgbClr val="2F2C34"/>
                </a:solidFill>
              </a:defRPr>
            </a:lvl1pPr>
          </a:lstStyle>
          <a:p>
            <a:pPr lvl="0"/>
            <a:r>
              <a:rPr lang="en-US"/>
              <a:t>Click to insert text here</a:t>
            </a:r>
          </a:p>
        </p:txBody>
      </p:sp>
      <p:pic>
        <p:nvPicPr>
          <p:cNvPr id="24" name="Picture 9" descr="Icon&#10;&#10;Description automatically generated">
            <a:extLst>
              <a:ext uri="{FF2B5EF4-FFF2-40B4-BE49-F238E27FC236}">
                <a16:creationId xmlns:a16="http://schemas.microsoft.com/office/drawing/2014/main" id="{B701E7A0-1068-C543-A468-4F5E1E422F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2616"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12">
            <a:extLst>
              <a:ext uri="{FF2B5EF4-FFF2-40B4-BE49-F238E27FC236}">
                <a16:creationId xmlns:a16="http://schemas.microsoft.com/office/drawing/2014/main" id="{12E1D7E6-E68D-5241-BF9A-23FBD1966502}"/>
              </a:ext>
            </a:extLst>
          </p:cNvPr>
          <p:cNvSpPr>
            <a:spLocks noGrp="1"/>
          </p:cNvSpPr>
          <p:nvPr>
            <p:ph type="body" sz="quarter" idx="10" hasCustomPrompt="1"/>
          </p:nvPr>
        </p:nvSpPr>
        <p:spPr>
          <a:xfrm flipH="1">
            <a:off x="664836" y="186649"/>
            <a:ext cx="3589338" cy="388302"/>
          </a:xfrm>
        </p:spPr>
        <p:txBody>
          <a:bodyPr anchor="ctr"/>
          <a:lstStyle>
            <a:lvl1pPr>
              <a:defRPr sz="1000" b="0" i="0" spc="150" baseline="0">
                <a:solidFill>
                  <a:schemeClr val="bg1"/>
                </a:solidFill>
              </a:defRPr>
            </a:lvl1pPr>
          </a:lstStyle>
          <a:p>
            <a:pPr lvl="0"/>
            <a:r>
              <a:rPr lang="en-US"/>
              <a:t>PRESENTATION TITLE GOES HERE</a:t>
            </a:r>
          </a:p>
        </p:txBody>
      </p:sp>
    </p:spTree>
    <p:extLst>
      <p:ext uri="{BB962C8B-B14F-4D97-AF65-F5344CB8AC3E}">
        <p14:creationId xmlns:p14="http://schemas.microsoft.com/office/powerpoint/2010/main" val="3026615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preserve="1" userDrawn="1">
  <p:cSld name="1_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8CFC2B93-E91E-7448-91BB-ED68B546DAE5}"/>
              </a:ext>
            </a:extLst>
          </p:cNvPr>
          <p:cNvPicPr>
            <a:picLocks noChangeAspect="1" noChangeArrowheads="1"/>
          </p:cNvPicPr>
          <p:nvPr/>
        </p:nvPicPr>
        <p:blipFill rotWithShape="1">
          <a:blip r:embed="rId2"/>
          <a:srcRect t="6804" b="16974"/>
          <a:stretch/>
        </p:blipFill>
        <p:spPr bwMode="auto">
          <a:xfrm>
            <a:off x="0" y="731521"/>
            <a:ext cx="9144000" cy="392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8;p1">
            <a:extLst>
              <a:ext uri="{FF2B5EF4-FFF2-40B4-BE49-F238E27FC236}">
                <a16:creationId xmlns:a16="http://schemas.microsoft.com/office/drawing/2014/main" id="{807D57F4-3243-D54D-92FB-122419068F25}"/>
              </a:ext>
            </a:extLst>
          </p:cNvPr>
          <p:cNvSpPr txBox="1">
            <a:spLocks noChangeArrowheads="1"/>
          </p:cNvSpPr>
          <p:nvPr userDrawn="1"/>
        </p:nvSpPr>
        <p:spPr bwMode="auto">
          <a:xfrm>
            <a:off x="5563241" y="4738965"/>
            <a:ext cx="348540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algn="r" eaLnBrk="1" hangingPunct="1"/>
            <a:endParaRPr lang="en-US" altLang="en-US" sz="900" b="0" i="0">
              <a:solidFill>
                <a:srgbClr val="2F2C34">
                  <a:alpha val="45041"/>
                </a:srgbClr>
              </a:solidFill>
              <a:latin typeface="Raleway" pitchFamily="2" charset="77"/>
              <a:cs typeface="Roboto" panose="02000000000000000000" pitchFamily="2" charset="0"/>
              <a:sym typeface="Montserrat" pitchFamily="2" charset="77"/>
            </a:endParaRPr>
          </a:p>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en-US" altLang="en-US" sz="900" b="0" i="0">
                <a:solidFill>
                  <a:srgbClr val="2F2C34">
                    <a:alpha val="45041"/>
                  </a:srgbClr>
                </a:solidFill>
                <a:latin typeface="Raleway" pitchFamily="2" charset="77"/>
                <a:cs typeface="Roboto" panose="02000000000000000000" pitchFamily="2" charset="0"/>
                <a:sym typeface="Montserrat" pitchFamily="2" charset="77"/>
              </a:rPr>
              <a:t>© 2021 Certiverse. All rights reserved.   /    &lt;#&gt;</a:t>
            </a:r>
          </a:p>
        </p:txBody>
      </p:sp>
      <p:sp>
        <p:nvSpPr>
          <p:cNvPr id="17" name="Text Placeholder 16">
            <a:extLst>
              <a:ext uri="{FF2B5EF4-FFF2-40B4-BE49-F238E27FC236}">
                <a16:creationId xmlns:a16="http://schemas.microsoft.com/office/drawing/2014/main" id="{64A7DF87-7180-4A4D-830B-F5F9025A91CD}"/>
              </a:ext>
            </a:extLst>
          </p:cNvPr>
          <p:cNvSpPr>
            <a:spLocks noGrp="1"/>
          </p:cNvSpPr>
          <p:nvPr>
            <p:ph type="body" sz="quarter" idx="11" hasCustomPrompt="1"/>
          </p:nvPr>
        </p:nvSpPr>
        <p:spPr>
          <a:xfrm>
            <a:off x="1377156" y="1485583"/>
            <a:ext cx="6389687" cy="468947"/>
          </a:xfrm>
        </p:spPr>
        <p:txBody>
          <a:bodyPr/>
          <a:lstStyle>
            <a:lvl1pPr algn="ctr">
              <a:defRPr sz="1400" b="1" i="0" spc="250" baseline="0">
                <a:solidFill>
                  <a:srgbClr val="666BF1"/>
                </a:solidFill>
                <a:latin typeface="Raleway SemiBold" panose="020B0003030101060003" pitchFamily="34" charset="0"/>
              </a:defRPr>
            </a:lvl1pPr>
            <a:lvl2pPr>
              <a:defRPr>
                <a:solidFill>
                  <a:srgbClr val="EB2466"/>
                </a:solidFill>
              </a:defRPr>
            </a:lvl2pPr>
            <a:lvl3pPr>
              <a:defRPr>
                <a:solidFill>
                  <a:srgbClr val="EB2466"/>
                </a:solidFill>
              </a:defRPr>
            </a:lvl3pPr>
            <a:lvl4pPr>
              <a:defRPr>
                <a:solidFill>
                  <a:srgbClr val="EB2466"/>
                </a:solidFill>
              </a:defRPr>
            </a:lvl4pPr>
            <a:lvl5pPr>
              <a:defRPr>
                <a:solidFill>
                  <a:srgbClr val="EB2466"/>
                </a:solidFill>
              </a:defRPr>
            </a:lvl5pPr>
          </a:lstStyle>
          <a:p>
            <a:pPr lvl="0"/>
            <a:r>
              <a:rPr lang="en-US"/>
              <a:t>CLICK TO INSERT HEADLINE</a:t>
            </a:r>
          </a:p>
        </p:txBody>
      </p:sp>
      <p:sp>
        <p:nvSpPr>
          <p:cNvPr id="19" name="Text Placeholder 18">
            <a:extLst>
              <a:ext uri="{FF2B5EF4-FFF2-40B4-BE49-F238E27FC236}">
                <a16:creationId xmlns:a16="http://schemas.microsoft.com/office/drawing/2014/main" id="{8147D621-B881-F842-82E5-9DD4FCBE9888}"/>
              </a:ext>
            </a:extLst>
          </p:cNvPr>
          <p:cNvSpPr>
            <a:spLocks noGrp="1"/>
          </p:cNvSpPr>
          <p:nvPr>
            <p:ph type="body" sz="quarter" idx="12" hasCustomPrompt="1"/>
          </p:nvPr>
        </p:nvSpPr>
        <p:spPr>
          <a:xfrm>
            <a:off x="1377156" y="2041485"/>
            <a:ext cx="6389687" cy="1965325"/>
          </a:xfrm>
        </p:spPr>
        <p:txBody>
          <a:bodyPr/>
          <a:lstStyle>
            <a:lvl1pPr algn="ctr">
              <a:defRPr sz="2400" b="0" i="0">
                <a:solidFill>
                  <a:schemeClr val="bg1"/>
                </a:solidFill>
                <a:latin typeface="Raleway Light" panose="020B0403030101060003" pitchFamily="34" charset="77"/>
                <a:cs typeface="Calibri" panose="020F0502020204030204" pitchFamily="34" charset="0"/>
              </a:defRPr>
            </a:lvl1pPr>
          </a:lstStyle>
          <a:p>
            <a:pPr lvl="0"/>
            <a:r>
              <a:rPr lang="en-US"/>
              <a:t>Click to insert shorter text with emphasis</a:t>
            </a:r>
          </a:p>
        </p:txBody>
      </p:sp>
      <p:pic>
        <p:nvPicPr>
          <p:cNvPr id="20" name="Picture 9" descr="Icon&#10;&#10;Description automatically generated">
            <a:extLst>
              <a:ext uri="{FF2B5EF4-FFF2-40B4-BE49-F238E27FC236}">
                <a16:creationId xmlns:a16="http://schemas.microsoft.com/office/drawing/2014/main" id="{EA94D3CF-2ED2-694E-BCE8-499DFC8CFB8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2616" y="271496"/>
            <a:ext cx="323379" cy="21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12">
            <a:extLst>
              <a:ext uri="{FF2B5EF4-FFF2-40B4-BE49-F238E27FC236}">
                <a16:creationId xmlns:a16="http://schemas.microsoft.com/office/drawing/2014/main" id="{A3B34CD3-445A-6A44-AC27-A9463698575B}"/>
              </a:ext>
            </a:extLst>
          </p:cNvPr>
          <p:cNvSpPr>
            <a:spLocks noGrp="1"/>
          </p:cNvSpPr>
          <p:nvPr>
            <p:ph type="body" sz="quarter" idx="16" hasCustomPrompt="1"/>
          </p:nvPr>
        </p:nvSpPr>
        <p:spPr>
          <a:xfrm flipH="1">
            <a:off x="664836" y="186649"/>
            <a:ext cx="3589338" cy="388302"/>
          </a:xfrm>
        </p:spPr>
        <p:txBody>
          <a:bodyPr anchor="ctr"/>
          <a:lstStyle>
            <a:lvl1pPr>
              <a:defRPr sz="1000" b="0" i="0" spc="150" baseline="0">
                <a:solidFill>
                  <a:schemeClr val="bg1">
                    <a:lumMod val="65000"/>
                  </a:schemeClr>
                </a:solidFill>
              </a:defRPr>
            </a:lvl1pPr>
          </a:lstStyle>
          <a:p>
            <a:pPr lvl="0"/>
            <a:r>
              <a:rPr lang="en-US"/>
              <a:t>PRESENTATION TITLE GOES HERE</a:t>
            </a:r>
          </a:p>
        </p:txBody>
      </p:sp>
    </p:spTree>
    <p:extLst>
      <p:ext uri="{BB962C8B-B14F-4D97-AF65-F5344CB8AC3E}">
        <p14:creationId xmlns:p14="http://schemas.microsoft.com/office/powerpoint/2010/main" val="2079456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microsoft.com/office/2007/relationships/hdphoto" Target="../media/hdphoto1.wdp"/><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34">
            <a:lum/>
            <a:extLst>
              <a:ext uri="{BEBA8EAE-BF5A-486C-A8C5-ECC9F3942E4B}">
                <a14:imgProps xmlns:a14="http://schemas.microsoft.com/office/drawing/2010/main">
                  <a14:imgLayer r:embed="rId35">
                    <a14:imgEffect>
                      <a14:saturation sat="26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82981E1E-99E6-0142-938E-C70B5FC2ACEB}"/>
              </a:ext>
            </a:extLst>
          </p:cNvPr>
          <p:cNvSpPr txBox="1">
            <a:spLocks noGrp="1" noChangeArrowheads="1"/>
          </p:cNvSpPr>
          <p:nvPr>
            <p:ph type="title"/>
          </p:nvPr>
        </p:nvSpPr>
        <p:spPr bwMode="auto">
          <a:xfrm>
            <a:off x="1009650" y="649288"/>
            <a:ext cx="713263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98281C30-F9F5-8C49-9240-F6051FAFD985}"/>
              </a:ext>
            </a:extLst>
          </p:cNvPr>
          <p:cNvSpPr txBox="1">
            <a:spLocks noGrp="1" noChangeArrowheads="1"/>
          </p:cNvSpPr>
          <p:nvPr>
            <p:ph type="body" idx="1"/>
          </p:nvPr>
        </p:nvSpPr>
        <p:spPr bwMode="auto">
          <a:xfrm>
            <a:off x="1009650" y="1435100"/>
            <a:ext cx="7132638"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8" name="Google Shape;8;p1">
            <a:extLst>
              <a:ext uri="{FF2B5EF4-FFF2-40B4-BE49-F238E27FC236}">
                <a16:creationId xmlns:a16="http://schemas.microsoft.com/office/drawing/2014/main" id="{A4BEF00A-13BA-6A40-B1DA-7E707A8967CB}"/>
              </a:ext>
            </a:extLst>
          </p:cNvPr>
          <p:cNvSpPr txBox="1">
            <a:spLocks noGrp="1" noChangeArrowheads="1"/>
          </p:cNvSpPr>
          <p:nvPr>
            <p:ph type="sldNum" idx="12"/>
          </p:nvPr>
        </p:nvSpPr>
        <p:spPr bwMode="auto">
          <a:xfrm>
            <a:off x="1009650" y="4672013"/>
            <a:ext cx="71326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eaLnBrk="1" hangingPunct="1">
              <a:buClr>
                <a:srgbClr val="000000"/>
              </a:buClr>
              <a:buFont typeface="Arial" panose="020B0604020202020204" pitchFamily="34" charset="0"/>
              <a:buNone/>
              <a:defRPr sz="800">
                <a:solidFill>
                  <a:srgbClr val="D9D9D9"/>
                </a:solidFill>
              </a:defRPr>
            </a:lvl1pPr>
          </a:lstStyle>
          <a:p>
            <a:r>
              <a:rPr lang="en-US" altLang="en-US">
                <a:latin typeface="Raleway" pitchFamily="2" charset="77"/>
                <a:cs typeface="Roboto" panose="02000000000000000000" pitchFamily="2" charset="0"/>
              </a:rPr>
              <a:t>© 2021 Certiverse. All rights reserved.					        	 </a:t>
            </a:r>
            <a:fld id="{41BA3903-5974-7046-B0ED-6802BF5AD35C}" type="slidenum">
              <a:rPr lang="en-US" altLang="en-US" smtClean="0">
                <a:latin typeface="Raleway" pitchFamily="2" charset="77"/>
                <a:cs typeface="Roboto" panose="02000000000000000000" pitchFamily="2" charset="0"/>
              </a:rPr>
              <a:pPr/>
              <a:t>‹#›</a:t>
            </a:fld>
            <a:endParaRPr lang="en-US" altLang="en-US">
              <a:latin typeface="Raleway" pitchFamily="2" charset="77"/>
              <a:cs typeface="Roboto" panose="02000000000000000000" pitchFamily="2" charset="0"/>
            </a:endParaRPr>
          </a:p>
        </p:txBody>
      </p:sp>
    </p:spTree>
  </p:cSld>
  <p:clrMap bg1="lt1" tx1="dk1" bg2="lt2" tx2="dk2" accent1="accent1" accent2="accent2" accent3="accent3" accent4="accent4" accent5="accent5" accent6="accent6" hlink="hlink" folHlink="folHlink"/>
  <p:sldLayoutIdLst>
    <p:sldLayoutId id="2147483673" r:id="rId1"/>
    <p:sldLayoutId id="2147483675" r:id="rId2"/>
    <p:sldLayoutId id="2147483699" r:id="rId3"/>
    <p:sldLayoutId id="2147483683" r:id="rId4"/>
    <p:sldLayoutId id="2147483700" r:id="rId5"/>
    <p:sldLayoutId id="2147483685" r:id="rId6"/>
    <p:sldLayoutId id="2147483722" r:id="rId7"/>
    <p:sldLayoutId id="2147483701" r:id="rId8"/>
    <p:sldLayoutId id="2147483697" r:id="rId9"/>
    <p:sldLayoutId id="2147483702" r:id="rId10"/>
    <p:sldLayoutId id="2147483720" r:id="rId11"/>
    <p:sldLayoutId id="2147483698" r:id="rId12"/>
    <p:sldLayoutId id="2147483704" r:id="rId13"/>
    <p:sldLayoutId id="2147483719" r:id="rId14"/>
    <p:sldLayoutId id="2147483678" r:id="rId15"/>
    <p:sldLayoutId id="2147483718" r:id="rId16"/>
    <p:sldLayoutId id="2147483717" r:id="rId17"/>
    <p:sldLayoutId id="2147483721" r:id="rId18"/>
    <p:sldLayoutId id="2147483703" r:id="rId19"/>
    <p:sldLayoutId id="2147483716"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24" r:id="rId32"/>
  </p:sldLayoutIdLst>
  <p:transition>
    <p:fade thruBlk="1"/>
  </p:transition>
  <p:hf hdr="0" ftr="0" dt="0"/>
  <p:txStyles>
    <p:title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400" b="0" i="0">
          <a:solidFill>
            <a:srgbClr val="000000"/>
          </a:solidFill>
          <a:latin typeface="Raleway" pitchFamily="2" charset="77"/>
          <a:ea typeface="Raleway" pitchFamily="2" charset="77"/>
          <a:cs typeface="Roboto" panose="02000000000000000000" pitchFamily="2"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400" b="0" i="0">
          <a:solidFill>
            <a:srgbClr val="000000"/>
          </a:solidFill>
          <a:latin typeface="Raleway" panose="020B0003030101060003" pitchFamily="34" charset="0"/>
          <a:ea typeface="Raleway" panose="020B0003030101060003"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10.xml"/><Relationship Id="rId10" Type="http://schemas.openxmlformats.org/officeDocument/2006/relationships/image" Target="../media/image15.png"/><Relationship Id="rId4" Type="http://schemas.openxmlformats.org/officeDocument/2006/relationships/slideLayout" Target="../slideLayouts/slideLayout27.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11.xml"/><Relationship Id="rId10" Type="http://schemas.openxmlformats.org/officeDocument/2006/relationships/image" Target="../media/image16.png"/><Relationship Id="rId4" Type="http://schemas.openxmlformats.org/officeDocument/2006/relationships/slideLayout" Target="../slideLayouts/slideLayout27.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2.m4a"/><Relationship Id="rId7" Type="http://schemas.openxmlformats.org/officeDocument/2006/relationships/image" Target="../media/image7.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notesSlide" Target="../notesSlides/notesSlide12.xml"/><Relationship Id="rId10" Type="http://schemas.openxmlformats.org/officeDocument/2006/relationships/image" Target="../media/image12.png"/><Relationship Id="rId4" Type="http://schemas.openxmlformats.org/officeDocument/2006/relationships/slideLayout" Target="../slideLayouts/slideLayout27.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3.m4a"/><Relationship Id="rId7" Type="http://schemas.openxmlformats.org/officeDocument/2006/relationships/image" Target="../media/image8.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13.xml"/><Relationship Id="rId10" Type="http://schemas.openxmlformats.org/officeDocument/2006/relationships/image" Target="../media/image15.png"/><Relationship Id="rId4" Type="http://schemas.openxmlformats.org/officeDocument/2006/relationships/slideLayout" Target="../slideLayouts/slideLayout27.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4.m4a"/><Relationship Id="rId7" Type="http://schemas.openxmlformats.org/officeDocument/2006/relationships/image" Target="../media/image7.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notesSlide" Target="../notesSlides/notesSlide14.xml"/><Relationship Id="rId10" Type="http://schemas.openxmlformats.org/officeDocument/2006/relationships/image" Target="../media/image12.png"/><Relationship Id="rId4" Type="http://schemas.openxmlformats.org/officeDocument/2006/relationships/slideLayout" Target="../slideLayouts/slideLayout27.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5.m4a"/><Relationship Id="rId7" Type="http://schemas.openxmlformats.org/officeDocument/2006/relationships/image" Target="../media/image8.png"/><Relationship Id="rId12" Type="http://schemas.openxmlformats.org/officeDocument/2006/relationships/image" Target="../media/image9.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notesSlide" Target="../notesSlides/notesSlide15.xml"/><Relationship Id="rId10" Type="http://schemas.openxmlformats.org/officeDocument/2006/relationships/image" Target="../media/image17.png"/><Relationship Id="rId4" Type="http://schemas.openxmlformats.org/officeDocument/2006/relationships/slideLayout" Target="../slideLayouts/slideLayout27.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6.m4a"/><Relationship Id="rId7" Type="http://schemas.openxmlformats.org/officeDocument/2006/relationships/image" Target="../media/image7.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13.png"/><Relationship Id="rId11" Type="http://schemas.openxmlformats.org/officeDocument/2006/relationships/image" Target="../media/image9.png"/><Relationship Id="rId5" Type="http://schemas.openxmlformats.org/officeDocument/2006/relationships/notesSlide" Target="../notesSlides/notesSlide16.xml"/><Relationship Id="rId10" Type="http://schemas.openxmlformats.org/officeDocument/2006/relationships/image" Target="../media/image12.png"/><Relationship Id="rId4" Type="http://schemas.openxmlformats.org/officeDocument/2006/relationships/slideLayout" Target="../slideLayouts/slideLayout27.xml"/><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7.m4a"/><Relationship Id="rId7" Type="http://schemas.openxmlformats.org/officeDocument/2006/relationships/image" Target="../media/image8.png"/><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17.xml"/><Relationship Id="rId10" Type="http://schemas.openxmlformats.org/officeDocument/2006/relationships/image" Target="../media/image16.png"/><Relationship Id="rId4" Type="http://schemas.openxmlformats.org/officeDocument/2006/relationships/slideLayout" Target="../slideLayouts/slideLayout27.xml"/><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8.m4a"/><Relationship Id="rId7" Type="http://schemas.openxmlformats.org/officeDocument/2006/relationships/image" Target="../media/image8.png"/><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18.xml"/><Relationship Id="rId10" Type="http://schemas.openxmlformats.org/officeDocument/2006/relationships/image" Target="../media/image10.png"/><Relationship Id="rId4" Type="http://schemas.openxmlformats.org/officeDocument/2006/relationships/slideLayout" Target="../slideLayouts/slideLayout27.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m4a"/><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2.xml"/><Relationship Id="rId10" Type="http://schemas.openxmlformats.org/officeDocument/2006/relationships/image" Target="../media/image12.png"/><Relationship Id="rId4" Type="http://schemas.openxmlformats.org/officeDocument/2006/relationships/slideLayout" Target="../slideLayouts/slideLayout27.xm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3.xml"/><Relationship Id="rId10" Type="http://schemas.openxmlformats.org/officeDocument/2006/relationships/image" Target="../media/image12.png"/><Relationship Id="rId4" Type="http://schemas.openxmlformats.org/officeDocument/2006/relationships/slideLayout" Target="../slideLayouts/slideLayout27.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4.xml"/><Relationship Id="rId10" Type="http://schemas.openxmlformats.org/officeDocument/2006/relationships/image" Target="../media/image12.png"/><Relationship Id="rId4" Type="http://schemas.openxmlformats.org/officeDocument/2006/relationships/slideLayout" Target="../slideLayouts/slideLayout27.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diagramQuickStyle" Target="../diagrams/quickStyle1.xml"/><Relationship Id="rId3" Type="http://schemas.openxmlformats.org/officeDocument/2006/relationships/audio" Target="../media/media5.m4a"/><Relationship Id="rId7" Type="http://schemas.openxmlformats.org/officeDocument/2006/relationships/image" Target="../media/image8.png"/><Relationship Id="rId12" Type="http://schemas.openxmlformats.org/officeDocument/2006/relationships/diagramLayout" Target="../diagrams/layout1.xml"/><Relationship Id="rId2" Type="http://schemas.microsoft.com/office/2007/relationships/media" Target="../media/media5.m4a"/><Relationship Id="rId16" Type="http://schemas.openxmlformats.org/officeDocument/2006/relationships/image" Target="../media/image9.png"/><Relationship Id="rId1" Type="http://schemas.openxmlformats.org/officeDocument/2006/relationships/tags" Target="../tags/tag4.xml"/><Relationship Id="rId6" Type="http://schemas.openxmlformats.org/officeDocument/2006/relationships/image" Target="../media/image7.png"/><Relationship Id="rId11" Type="http://schemas.openxmlformats.org/officeDocument/2006/relationships/diagramData" Target="../diagrams/data1.xml"/><Relationship Id="rId5" Type="http://schemas.openxmlformats.org/officeDocument/2006/relationships/notesSlide" Target="../notesSlides/notesSlide5.xml"/><Relationship Id="rId15" Type="http://schemas.microsoft.com/office/2007/relationships/diagramDrawing" Target="../diagrams/drawing1.xml"/><Relationship Id="rId10" Type="http://schemas.openxmlformats.org/officeDocument/2006/relationships/image" Target="../media/image12.png"/><Relationship Id="rId4" Type="http://schemas.openxmlformats.org/officeDocument/2006/relationships/slideLayout" Target="../slideLayouts/slideLayout27.xml"/><Relationship Id="rId9" Type="http://schemas.openxmlformats.org/officeDocument/2006/relationships/image" Target="../media/image11.png"/><Relationship Id="rId14"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notesSlide" Target="../notesSlides/notesSlide6.xml"/><Relationship Id="rId10" Type="http://schemas.openxmlformats.org/officeDocument/2006/relationships/image" Target="../media/image12.png"/><Relationship Id="rId4" Type="http://schemas.openxmlformats.org/officeDocument/2006/relationships/slideLayout" Target="../slideLayouts/slideLayout27.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notesSlide" Target="../notesSlides/notesSlide7.xml"/><Relationship Id="rId10" Type="http://schemas.openxmlformats.org/officeDocument/2006/relationships/image" Target="../media/image12.png"/><Relationship Id="rId4" Type="http://schemas.openxmlformats.org/officeDocument/2006/relationships/slideLayout" Target="../slideLayouts/slideLayout27.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notesSlide" Target="../notesSlides/notesSlide8.xml"/><Relationship Id="rId10" Type="http://schemas.openxmlformats.org/officeDocument/2006/relationships/image" Target="../media/image12.png"/><Relationship Id="rId4" Type="http://schemas.openxmlformats.org/officeDocument/2006/relationships/slideLayout" Target="../slideLayouts/slideLayout27.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9.xml"/><Relationship Id="rId10" Type="http://schemas.openxmlformats.org/officeDocument/2006/relationships/image" Target="../media/image14.png"/><Relationship Id="rId4" Type="http://schemas.openxmlformats.org/officeDocument/2006/relationships/slideLayout" Target="../slideLayouts/slideLayout27.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FC413E7F-B890-0866-8E01-8BAD6532BF12}"/>
              </a:ext>
            </a:extLst>
          </p:cNvPr>
          <p:cNvPicPr>
            <a:picLocks noChangeAspect="1"/>
          </p:cNvPicPr>
          <p:nvPr/>
        </p:nvPicPr>
        <p:blipFill>
          <a:blip r:embed="rId5"/>
          <a:srcRect t="2148" b="2148"/>
          <a:stretch/>
        </p:blipFill>
        <p:spPr>
          <a:xfrm>
            <a:off x="5032960" y="599192"/>
            <a:ext cx="3454268" cy="3454268"/>
          </a:xfrm>
          <a:prstGeom prst="roundRect">
            <a:avLst>
              <a:gd name="adj" fmla="val 11111"/>
            </a:avLst>
          </a:prstGeom>
          <a:ln w="31750" cap="rnd">
            <a:solidFill>
              <a:srgbClr val="5930C3"/>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extrusionClr>
              <a:srgbClr val="FFFFFF"/>
            </a:extrusionClr>
          </a:sp3d>
        </p:spPr>
      </p:pic>
      <p:sp>
        <p:nvSpPr>
          <p:cNvPr id="2" name="Text Placeholder 18">
            <a:extLst>
              <a:ext uri="{FF2B5EF4-FFF2-40B4-BE49-F238E27FC236}">
                <a16:creationId xmlns:a16="http://schemas.microsoft.com/office/drawing/2014/main" id="{887EC8EC-EB7F-A71B-FA1E-184CBBBB903B}"/>
              </a:ext>
            </a:extLst>
          </p:cNvPr>
          <p:cNvSpPr txBox="1">
            <a:spLocks/>
          </p:cNvSpPr>
          <p:nvPr/>
        </p:nvSpPr>
        <p:spPr bwMode="auto">
          <a:xfrm>
            <a:off x="675822" y="2164552"/>
            <a:ext cx="3680642" cy="129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ctr" anchorCtr="0" compatLnSpc="1">
            <a:prstTxWarp prst="textNoShape">
              <a:avLst/>
            </a:prstTxWarp>
          </a:bodyPr>
          <a:lstStyle>
            <a:defPPr marR="0" lvl="0" algn="l" rtl="0">
              <a:lnSpc>
                <a:spcPct val="100000"/>
              </a:lnSpc>
              <a:spcBef>
                <a:spcPts val="0"/>
              </a:spcBef>
              <a:spcAft>
                <a:spcPts val="0"/>
              </a:spcAft>
            </a:defPPr>
            <a:lvl1pPr marL="0" indent="0" algn="l" rtl="0" eaLnBrk="1" fontAlgn="base" hangingPunct="1">
              <a:spcBef>
                <a:spcPct val="0"/>
              </a:spcBef>
              <a:spcAft>
                <a:spcPct val="0"/>
              </a:spcAft>
              <a:buClr>
                <a:srgbClr val="000000"/>
              </a:buClr>
              <a:buFontTx/>
              <a:buNone/>
              <a:defRPr sz="2667" b="0" i="0">
                <a:solidFill>
                  <a:srgbClr val="2F2C34"/>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marL="380990" lvl="1" indent="-380990" algn="l" rtl="0" eaLnBrk="1" fontAlgn="base" hangingPunct="1">
              <a:spcBef>
                <a:spcPct val="0"/>
              </a:spcBef>
              <a:spcAft>
                <a:spcPct val="0"/>
              </a:spcAft>
              <a:buClr>
                <a:srgbClr val="EB2466"/>
              </a:buClr>
              <a:buSzPct val="120000"/>
              <a:buFont typeface="Arial" panose="020B0604020202020204" pitchFamily="34" charset="0"/>
              <a:buChar char="•"/>
              <a:defRPr sz="2400" b="0" i="0">
                <a:solidFill>
                  <a:srgbClr val="000000"/>
                </a:solidFill>
                <a:latin typeface="Arial" panose="020B0604020202020204" pitchFamily="34" charset="0"/>
                <a:ea typeface="Arial"/>
                <a:cs typeface="Arial"/>
                <a:sym typeface="Arial" panose="020B0604020202020204" pitchFamily="34" charset="0"/>
              </a:defRPr>
            </a:lvl2pPr>
            <a:lvl3pPr marL="380990" lvl="2" indent="8466" algn="l" rtl="0" eaLnBrk="1" fontAlgn="base" hangingPunct="1">
              <a:spcBef>
                <a:spcPct val="0"/>
              </a:spcBef>
              <a:spcAft>
                <a:spcPct val="0"/>
              </a:spcAft>
              <a:buClr>
                <a:srgbClr val="EB2466"/>
              </a:buClr>
              <a:buFont typeface="Wingdings" pitchFamily="2" charset="2"/>
              <a:buChar char="ü"/>
              <a:tabLst/>
              <a:defRPr sz="1867" b="0" i="0">
                <a:solidFill>
                  <a:srgbClr val="000000"/>
                </a:solidFill>
                <a:latin typeface="Arial" panose="020B0604020202020204" pitchFamily="34" charset="0"/>
                <a:ea typeface="Arial"/>
                <a:cs typeface="Arial"/>
                <a:sym typeface="Arial" panose="020B0604020202020204" pitchFamily="34" charset="0"/>
              </a:defRPr>
            </a:lvl3pPr>
            <a:lvl4pPr marL="380990" lvl="3" indent="-380990" algn="l" rtl="0" eaLnBrk="1" fontAlgn="base" hangingPunct="1">
              <a:spcBef>
                <a:spcPct val="0"/>
              </a:spcBef>
              <a:spcAft>
                <a:spcPct val="0"/>
              </a:spcAft>
              <a:buClr>
                <a:srgbClr val="EB2466"/>
              </a:buClr>
              <a:buFont typeface="Wingdings" pitchFamily="2" charset="2"/>
              <a:buChar char="ü"/>
              <a:defRPr sz="1867" b="0" i="0">
                <a:solidFill>
                  <a:srgbClr val="000000"/>
                </a:solidFill>
                <a:latin typeface="Raleway" pitchFamily="2" charset="77"/>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L="380990" marR="0" lvl="6" indent="-380990" algn="l" rtl="0" eaLnBrk="1" hangingPunct="1">
              <a:lnSpc>
                <a:spcPct val="100000"/>
              </a:lnSpc>
              <a:spcBef>
                <a:spcPts val="0"/>
              </a:spcBef>
              <a:spcAft>
                <a:spcPts val="0"/>
              </a:spcAft>
              <a:buClr>
                <a:srgbClr val="000000"/>
              </a:buClr>
              <a:buFont typeface="Wingdings" pitchFamily="2" charset="2"/>
              <a:buChar char="ü"/>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4400" b="1">
                <a:solidFill>
                  <a:srgbClr val="FFFFFF"/>
                </a:solidFill>
                <a:latin typeface="Roboto" panose="02000000000000000000" pitchFamily="2" charset="0"/>
                <a:ea typeface="Roboto" panose="02000000000000000000" pitchFamily="2" charset="0"/>
                <a:cs typeface="Roboto" panose="02000000000000000000" pitchFamily="2" charset="0"/>
              </a:rPr>
              <a:t>Exam</a:t>
            </a:r>
          </a:p>
          <a:p>
            <a:pPr>
              <a:buClr>
                <a:srgbClr val="7F7F90"/>
              </a:buClr>
              <a:defRPr/>
            </a:pPr>
            <a:r>
              <a:rPr lang="en-US" sz="4400" b="1">
                <a:solidFill>
                  <a:srgbClr val="FFFFFF"/>
                </a:solidFill>
                <a:latin typeface="Roboto" panose="02000000000000000000" pitchFamily="2" charset="0"/>
                <a:ea typeface="Roboto" panose="02000000000000000000" pitchFamily="2" charset="0"/>
                <a:cs typeface="Roboto" panose="02000000000000000000" pitchFamily="2" charset="0"/>
              </a:rPr>
              <a:t>Blueprinting</a:t>
            </a:r>
            <a:endParaRPr lang="en-US" sz="4400" b="1">
              <a:latin typeface="Roboto" panose="02000000000000000000" pitchFamily="2" charset="0"/>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F5D8A0AC-4631-2208-0551-5BB8299A1A72}"/>
              </a:ext>
            </a:extLst>
          </p:cNvPr>
          <p:cNvGrpSpPr/>
          <p:nvPr/>
        </p:nvGrpSpPr>
        <p:grpSpPr>
          <a:xfrm>
            <a:off x="795292" y="922011"/>
            <a:ext cx="1464311" cy="403366"/>
            <a:chOff x="837128" y="899374"/>
            <a:chExt cx="1464311" cy="403366"/>
          </a:xfrm>
        </p:grpSpPr>
        <p:sp>
          <p:nvSpPr>
            <p:cNvPr id="4" name="TextBox 3">
              <a:extLst>
                <a:ext uri="{FF2B5EF4-FFF2-40B4-BE49-F238E27FC236}">
                  <a16:creationId xmlns:a16="http://schemas.microsoft.com/office/drawing/2014/main" id="{854265C7-23F5-A874-B584-C6134BDEB1C9}"/>
                </a:ext>
              </a:extLst>
            </p:cNvPr>
            <p:cNvSpPr txBox="1"/>
            <p:nvPr/>
          </p:nvSpPr>
          <p:spPr>
            <a:xfrm>
              <a:off x="946951" y="967302"/>
              <a:ext cx="1289934" cy="280706"/>
            </a:xfrm>
            <a:prstGeom prst="rect">
              <a:avLst/>
            </a:prstGeom>
            <a:noFill/>
          </p:spPr>
          <p:txBody>
            <a:bodyPr wrap="square" lIns="91440" tIns="45720" rIns="91440" bIns="45720" anchor="t">
              <a:spAutoFit/>
            </a:bodyPr>
            <a:lstStyle/>
            <a:p>
              <a:pPr algn="ctr"/>
              <a:r>
                <a:rPr lang="en-US" sz="1200" b="1" spc="300">
                  <a:solidFill>
                    <a:srgbClr val="FFFFFF"/>
                  </a:solidFill>
                  <a:latin typeface="Roboto"/>
                  <a:cs typeface="Arial"/>
                </a:rPr>
                <a:t>CU-101.5</a:t>
              </a:r>
              <a:endParaRPr lang="en-US" sz="1200" spc="300"/>
            </a:p>
          </p:txBody>
        </p:sp>
        <p:sp>
          <p:nvSpPr>
            <p:cNvPr id="5" name="Rounded Rectangle 4">
              <a:extLst>
                <a:ext uri="{FF2B5EF4-FFF2-40B4-BE49-F238E27FC236}">
                  <a16:creationId xmlns:a16="http://schemas.microsoft.com/office/drawing/2014/main" id="{452276F6-8C18-3376-2262-D988846A427C}"/>
                </a:ext>
              </a:extLst>
            </p:cNvPr>
            <p:cNvSpPr>
              <a:spLocks noChangeAspect="1"/>
            </p:cNvSpPr>
            <p:nvPr/>
          </p:nvSpPr>
          <p:spPr>
            <a:xfrm>
              <a:off x="837128" y="899374"/>
              <a:ext cx="1464311" cy="403366"/>
            </a:xfrm>
            <a:prstGeom prst="round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black background with a black border&#10;&#10;Description automatically generated">
            <a:extLst>
              <a:ext uri="{FF2B5EF4-FFF2-40B4-BE49-F238E27FC236}">
                <a16:creationId xmlns:a16="http://schemas.microsoft.com/office/drawing/2014/main" id="{96F4A1F7-9375-FD46-D299-2B895F4011DC}"/>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4F518E9D-3EAF-ACC4-4A3D-5826B68636AD}"/>
              </a:ext>
            </a:extLst>
          </p:cNvPr>
          <p:cNvPicPr>
            <a:picLocks noChangeAspect="1"/>
          </p:cNvPicPr>
          <p:nvPr/>
        </p:nvPicPr>
        <p:blipFill>
          <a:blip r:embed="rId7"/>
          <a:stretch>
            <a:fillRect/>
          </a:stretch>
        </p:blipFill>
        <p:spPr>
          <a:xfrm>
            <a:off x="6869396" y="4681601"/>
            <a:ext cx="1956781" cy="294467"/>
          </a:xfrm>
          <a:prstGeom prst="rect">
            <a:avLst/>
          </a:prstGeom>
        </p:spPr>
      </p:pic>
      <p:sp>
        <p:nvSpPr>
          <p:cNvPr id="13" name="CuadroTexto 12">
            <a:extLst>
              <a:ext uri="{FF2B5EF4-FFF2-40B4-BE49-F238E27FC236}">
                <a16:creationId xmlns:a16="http://schemas.microsoft.com/office/drawing/2014/main" id="{2D8B93A7-1424-5E68-533F-DF5360C381E7}"/>
              </a:ext>
            </a:extLst>
          </p:cNvPr>
          <p:cNvSpPr txBox="1"/>
          <p:nvPr/>
        </p:nvSpPr>
        <p:spPr>
          <a:xfrm>
            <a:off x="656772" y="1724587"/>
            <a:ext cx="2844800" cy="369332"/>
          </a:xfrm>
          <a:prstGeom prst="rect">
            <a:avLst/>
          </a:prstGeom>
          <a:noFill/>
        </p:spPr>
        <p:txBody>
          <a:bodyPr wrap="square" rtlCol="0">
            <a:spAutoFit/>
          </a:bodyPr>
          <a:lstStyle/>
          <a:p>
            <a:r>
              <a:rPr lang="en-US" sz="1800">
                <a:solidFill>
                  <a:schemeClr val="bg1"/>
                </a:solidFill>
                <a:latin typeface="Raleway" pitchFamily="2" charset="0"/>
                <a:ea typeface="Roboto" panose="02000000000000000000" pitchFamily="2" charset="0"/>
                <a:cs typeface="Roboto" panose="02000000000000000000" pitchFamily="2" charset="0"/>
              </a:rPr>
              <a:t>Introduction to</a:t>
            </a:r>
          </a:p>
        </p:txBody>
      </p:sp>
      <p:pic>
        <p:nvPicPr>
          <p:cNvPr id="12" name="Slide1">
            <a:hlinkClick r:id="" action="ppaction://media"/>
            <a:extLst>
              <a:ext uri="{FF2B5EF4-FFF2-40B4-BE49-F238E27FC236}">
                <a16:creationId xmlns:a16="http://schemas.microsoft.com/office/drawing/2014/main" id="{2E953F65-9EF8-11CE-B9DC-2827022276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442428987"/>
      </p:ext>
    </p:extLst>
  </p:cSld>
  <p:clrMapOvr>
    <a:masterClrMapping/>
  </p:clrMapOvr>
  <p:transition advTm="504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9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Organization </a:t>
            </a:r>
            <a:r>
              <a:rPr lang="en-US" sz="1600" kern="0">
                <a:solidFill>
                  <a:schemeClr val="bg1"/>
                </a:solidFill>
                <a:latin typeface="Roboto"/>
                <a:ea typeface="Roboto"/>
                <a:cs typeface="Roboto"/>
              </a:rPr>
              <a:t>of a blueprint</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grpSp>
        <p:nvGrpSpPr>
          <p:cNvPr id="7" name="Group 6">
            <a:extLst>
              <a:ext uri="{FF2B5EF4-FFF2-40B4-BE49-F238E27FC236}">
                <a16:creationId xmlns:a16="http://schemas.microsoft.com/office/drawing/2014/main" id="{7C4F489D-CDE2-CE62-8711-9F90E7875955}"/>
              </a:ext>
            </a:extLst>
          </p:cNvPr>
          <p:cNvGrpSpPr/>
          <p:nvPr/>
        </p:nvGrpSpPr>
        <p:grpSpPr>
          <a:xfrm>
            <a:off x="488811" y="1673795"/>
            <a:ext cx="8337366" cy="2721856"/>
            <a:chOff x="488811" y="1251335"/>
            <a:chExt cx="3915287" cy="1177954"/>
          </a:xfrm>
        </p:grpSpPr>
        <p:sp>
          <p:nvSpPr>
            <p:cNvPr id="8" name="Rounded Rectangle 8">
              <a:extLst>
                <a:ext uri="{FF2B5EF4-FFF2-40B4-BE49-F238E27FC236}">
                  <a16:creationId xmlns:a16="http://schemas.microsoft.com/office/drawing/2014/main" id="{FC78D385-BCC1-1A67-F19E-270F7827DCA3}"/>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8"/>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9"/>
          <a:srcRect/>
          <a:stretch/>
        </p:blipFill>
        <p:spPr>
          <a:xfrm>
            <a:off x="8544441" y="194412"/>
            <a:ext cx="311290" cy="185178"/>
          </a:xfrm>
          <a:prstGeom prst="rect">
            <a:avLst/>
          </a:prstGeom>
        </p:spPr>
      </p:pic>
      <p:cxnSp>
        <p:nvCxnSpPr>
          <p:cNvPr id="23" name="Conector recto 22">
            <a:extLst>
              <a:ext uri="{FF2B5EF4-FFF2-40B4-BE49-F238E27FC236}">
                <a16:creationId xmlns:a16="http://schemas.microsoft.com/office/drawing/2014/main" id="{86116B52-0E15-917D-735B-3005F18746BA}"/>
              </a:ext>
            </a:extLst>
          </p:cNvPr>
          <p:cNvCxnSpPr>
            <a:cxnSpLocks/>
          </p:cNvCxnSpPr>
          <p:nvPr/>
        </p:nvCxnSpPr>
        <p:spPr>
          <a:xfrm flipV="1">
            <a:off x="-123426" y="3634712"/>
            <a:ext cx="0" cy="103886"/>
          </a:xfrm>
          <a:prstGeom prst="line">
            <a:avLst/>
          </a:prstGeom>
          <a:ln w="12700">
            <a:solidFill>
              <a:srgbClr val="EB2466">
                <a:alpha val="55000"/>
              </a:srgbClr>
            </a:solidFill>
          </a:ln>
        </p:spPr>
        <p:style>
          <a:lnRef idx="1">
            <a:schemeClr val="accent1"/>
          </a:lnRef>
          <a:fillRef idx="0">
            <a:schemeClr val="accent1"/>
          </a:fillRef>
          <a:effectRef idx="0">
            <a:schemeClr val="accent1"/>
          </a:effectRef>
          <a:fontRef idx="minor">
            <a:schemeClr val="tx1"/>
          </a:fontRef>
        </p:style>
      </p:cxnSp>
      <p:pic>
        <p:nvPicPr>
          <p:cNvPr id="11" name="Graphic 50">
            <a:extLst>
              <a:ext uri="{FF2B5EF4-FFF2-40B4-BE49-F238E27FC236}">
                <a16:creationId xmlns:a16="http://schemas.microsoft.com/office/drawing/2014/main" id="{8026F5BC-B868-EB35-CB22-26016AA390E0}"/>
              </a:ext>
            </a:extLst>
          </p:cNvPr>
          <p:cNvPicPr>
            <a:picLocks noChangeAspect="1"/>
          </p:cNvPicPr>
          <p:nvPr/>
        </p:nvPicPr>
        <p:blipFill>
          <a:blip r:embed="rId10"/>
          <a:srcRect/>
          <a:stretch/>
        </p:blipFill>
        <p:spPr>
          <a:xfrm>
            <a:off x="833582" y="988944"/>
            <a:ext cx="344514" cy="383560"/>
          </a:xfrm>
          <a:prstGeom prst="rect">
            <a:avLst/>
          </a:prstGeom>
        </p:spPr>
      </p:pic>
      <p:sp>
        <p:nvSpPr>
          <p:cNvPr id="3" name="CuadroTexto 3">
            <a:extLst>
              <a:ext uri="{FF2B5EF4-FFF2-40B4-BE49-F238E27FC236}">
                <a16:creationId xmlns:a16="http://schemas.microsoft.com/office/drawing/2014/main" id="{13A0868F-B18A-94A3-88BB-1941BDD6081B}"/>
              </a:ext>
            </a:extLst>
          </p:cNvPr>
          <p:cNvSpPr txBox="1"/>
          <p:nvPr/>
        </p:nvSpPr>
        <p:spPr>
          <a:xfrm>
            <a:off x="955835" y="1891828"/>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4" name="Text Placeholder 8">
            <a:extLst>
              <a:ext uri="{FF2B5EF4-FFF2-40B4-BE49-F238E27FC236}">
                <a16:creationId xmlns:a16="http://schemas.microsoft.com/office/drawing/2014/main" id="{87CC5DBE-09A2-3CDA-009A-E78951FDB532}"/>
              </a:ext>
            </a:extLst>
          </p:cNvPr>
          <p:cNvSpPr txBox="1">
            <a:spLocks/>
          </p:cNvSpPr>
          <p:nvPr/>
        </p:nvSpPr>
        <p:spPr>
          <a:xfrm>
            <a:off x="1118710" y="1951694"/>
            <a:ext cx="7050419" cy="491464"/>
          </a:xfrm>
          <a:prstGeom prst="rect">
            <a:avLst/>
          </a:prstGeom>
          <a:noFill/>
        </p:spPr>
        <p:txBody>
          <a:bodyPr lIns="68580" tIns="34290" rIns="68580" bIns="34290" anchor="t"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bg1"/>
              </a:buClr>
              <a:buSzPct val="110000"/>
              <a:defRPr/>
            </a:pPr>
            <a:r>
              <a:rPr lang="en-US" sz="1500" kern="0">
                <a:solidFill>
                  <a:schemeClr val="bg1"/>
                </a:solidFill>
                <a:latin typeface="Roboto Light" panose="02000000000000000000" pitchFamily="2" charset="0"/>
                <a:ea typeface="Roboto Light" panose="02000000000000000000" pitchFamily="2" charset="0"/>
                <a:cs typeface="Roboto Light" panose="020F0502020204030204" pitchFamily="2" charset="0"/>
              </a:rPr>
              <a:t>There is no one “right” way to organize a blueprint (but probably lots of wrong ways). The number one issue is: Is this outline clear?</a:t>
            </a:r>
          </a:p>
        </p:txBody>
      </p:sp>
      <p:grpSp>
        <p:nvGrpSpPr>
          <p:cNvPr id="14" name="Group 13">
            <a:extLst>
              <a:ext uri="{FF2B5EF4-FFF2-40B4-BE49-F238E27FC236}">
                <a16:creationId xmlns:a16="http://schemas.microsoft.com/office/drawing/2014/main" id="{F6FB85F6-FC7B-1341-F933-6AA598FB0DBF}"/>
              </a:ext>
            </a:extLst>
          </p:cNvPr>
          <p:cNvGrpSpPr/>
          <p:nvPr/>
        </p:nvGrpSpPr>
        <p:grpSpPr>
          <a:xfrm>
            <a:off x="965353" y="3686328"/>
            <a:ext cx="7213294" cy="400110"/>
            <a:chOff x="955835" y="3377762"/>
            <a:chExt cx="7213294" cy="400110"/>
          </a:xfrm>
        </p:grpSpPr>
        <p:sp>
          <p:nvSpPr>
            <p:cNvPr id="6" name="CuadroTexto 3">
              <a:extLst>
                <a:ext uri="{FF2B5EF4-FFF2-40B4-BE49-F238E27FC236}">
                  <a16:creationId xmlns:a16="http://schemas.microsoft.com/office/drawing/2014/main" id="{A3ACF69B-3C3A-0294-42B7-8094CFF9487E}"/>
                </a:ext>
              </a:extLst>
            </p:cNvPr>
            <p:cNvSpPr txBox="1"/>
            <p:nvPr/>
          </p:nvSpPr>
          <p:spPr>
            <a:xfrm>
              <a:off x="955835" y="3377762"/>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10" name="Text Placeholder 8">
              <a:extLst>
                <a:ext uri="{FF2B5EF4-FFF2-40B4-BE49-F238E27FC236}">
                  <a16:creationId xmlns:a16="http://schemas.microsoft.com/office/drawing/2014/main" id="{D1005686-CB38-EC2D-9F9B-E30AEAF553CF}"/>
                </a:ext>
              </a:extLst>
            </p:cNvPr>
            <p:cNvSpPr txBox="1">
              <a:spLocks/>
            </p:cNvSpPr>
            <p:nvPr/>
          </p:nvSpPr>
          <p:spPr>
            <a:xfrm>
              <a:off x="1118710" y="3437628"/>
              <a:ext cx="7050419" cy="300970"/>
            </a:xfrm>
            <a:prstGeom prst="rect">
              <a:avLst/>
            </a:prstGeom>
            <a:no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bg1"/>
                </a:buClr>
                <a:buSzPct val="110000"/>
                <a:defRPr/>
              </a:pPr>
              <a:r>
                <a:rPr lang="en-US" sz="1500" kern="0">
                  <a:solidFill>
                    <a:schemeClr val="bg1"/>
                  </a:solidFill>
                  <a:latin typeface="Roboto Light" panose="02000000000000000000" pitchFamily="2" charset="0"/>
                  <a:ea typeface="Roboto Light" panose="02000000000000000000" pitchFamily="2" charset="0"/>
                  <a:cs typeface="Roboto Light" panose="020F0502020204030204" pitchFamily="2" charset="0"/>
                </a:rPr>
                <a:t>Prefer weights as percent of total or number of items</a:t>
              </a:r>
            </a:p>
          </p:txBody>
        </p:sp>
      </p:grpSp>
      <p:grpSp>
        <p:nvGrpSpPr>
          <p:cNvPr id="15" name="Group 14">
            <a:extLst>
              <a:ext uri="{FF2B5EF4-FFF2-40B4-BE49-F238E27FC236}">
                <a16:creationId xmlns:a16="http://schemas.microsoft.com/office/drawing/2014/main" id="{923AD586-8374-C7CC-637D-EDFD7AD9EFA1}"/>
              </a:ext>
            </a:extLst>
          </p:cNvPr>
          <p:cNvGrpSpPr/>
          <p:nvPr/>
        </p:nvGrpSpPr>
        <p:grpSpPr>
          <a:xfrm>
            <a:off x="955835" y="3034723"/>
            <a:ext cx="7213294" cy="551330"/>
            <a:chOff x="940997" y="2614206"/>
            <a:chExt cx="7213294" cy="551330"/>
          </a:xfrm>
        </p:grpSpPr>
        <p:sp>
          <p:nvSpPr>
            <p:cNvPr id="12" name="CuadroTexto 3">
              <a:extLst>
                <a:ext uri="{FF2B5EF4-FFF2-40B4-BE49-F238E27FC236}">
                  <a16:creationId xmlns:a16="http://schemas.microsoft.com/office/drawing/2014/main" id="{A43282AA-0A7B-884D-33A1-3F93BC7DA0C3}"/>
                </a:ext>
              </a:extLst>
            </p:cNvPr>
            <p:cNvSpPr txBox="1"/>
            <p:nvPr/>
          </p:nvSpPr>
          <p:spPr>
            <a:xfrm>
              <a:off x="940997" y="2614206"/>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13" name="Text Placeholder 8">
              <a:extLst>
                <a:ext uri="{FF2B5EF4-FFF2-40B4-BE49-F238E27FC236}">
                  <a16:creationId xmlns:a16="http://schemas.microsoft.com/office/drawing/2014/main" id="{EF85AE12-87CB-1B8D-98CF-7B785F1A2DAC}"/>
                </a:ext>
              </a:extLst>
            </p:cNvPr>
            <p:cNvSpPr txBox="1">
              <a:spLocks/>
            </p:cNvSpPr>
            <p:nvPr/>
          </p:nvSpPr>
          <p:spPr>
            <a:xfrm>
              <a:off x="1103872" y="2674072"/>
              <a:ext cx="7050419" cy="491464"/>
            </a:xfrm>
            <a:prstGeom prst="rect">
              <a:avLst/>
            </a:prstGeom>
            <a:noFill/>
          </p:spPr>
          <p:txBody>
            <a:bodyPr lIns="68580" tIns="34290" rIns="68580" bIns="34290" anchor="t"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bg1"/>
                </a:buClr>
                <a:buSzPct val="110000"/>
                <a:defRPr/>
              </a:pPr>
              <a:r>
                <a:rPr lang="en-US" sz="1500" kern="0">
                  <a:solidFill>
                    <a:schemeClr val="bg1"/>
                  </a:solidFill>
                  <a:latin typeface="Roboto Light" panose="02000000000000000000" pitchFamily="2" charset="0"/>
                  <a:ea typeface="Roboto Light" panose="02000000000000000000" pitchFamily="2" charset="0"/>
                  <a:cs typeface="Roboto Light" panose="020F0502020204030204" pitchFamily="2" charset="0"/>
                </a:rPr>
                <a:t>Probably only 5-10 main domains and fewer than 25 subdomains. Avoid blueprints so detailed that forms cannot ever fully reflect the weights.</a:t>
              </a:r>
            </a:p>
          </p:txBody>
        </p:sp>
      </p:grpSp>
      <p:sp>
        <p:nvSpPr>
          <p:cNvPr id="18" name="Text Placeholder 8">
            <a:extLst>
              <a:ext uri="{FF2B5EF4-FFF2-40B4-BE49-F238E27FC236}">
                <a16:creationId xmlns:a16="http://schemas.microsoft.com/office/drawing/2014/main" id="{D4BE1C87-3F50-103C-AABA-390D17919ABD}"/>
              </a:ext>
            </a:extLst>
          </p:cNvPr>
          <p:cNvSpPr txBox="1">
            <a:spLocks/>
          </p:cNvSpPr>
          <p:nvPr/>
        </p:nvSpPr>
        <p:spPr>
          <a:xfrm>
            <a:off x="2421731" y="2492571"/>
            <a:ext cx="5261322" cy="427234"/>
          </a:xfrm>
          <a:prstGeom prst="rect">
            <a:avLst/>
          </a:prstGeom>
          <a:solidFill>
            <a:srgbClr val="780C8A"/>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bg1"/>
              </a:buClr>
              <a:buSzPct val="110000"/>
              <a:defRPr/>
            </a:pPr>
            <a:r>
              <a:rPr lang="en-US" sz="1500" kern="0">
                <a:solidFill>
                  <a:schemeClr val="bg1"/>
                </a:solidFill>
                <a:latin typeface="Roboto Light" panose="02000000000000000000" pitchFamily="2" charset="0"/>
                <a:ea typeface="Roboto Light" panose="02000000000000000000" pitchFamily="2" charset="0"/>
                <a:cs typeface="Roboto Light" panose="020F0502020204030204" pitchFamily="2" charset="0"/>
              </a:rPr>
              <a:t>Is there a logical start, middle, end to the content? Or externally accepted outline? Or other natural organization?</a:t>
            </a:r>
          </a:p>
        </p:txBody>
      </p:sp>
      <p:pic>
        <p:nvPicPr>
          <p:cNvPr id="21" name="slide9">
            <a:hlinkClick r:id="" action="ppaction://media"/>
            <a:extLst>
              <a:ext uri="{FF2B5EF4-FFF2-40B4-BE49-F238E27FC236}">
                <a16:creationId xmlns:a16="http://schemas.microsoft.com/office/drawing/2014/main" id="{ABDE93BF-ED57-B2B0-538C-08ED2836D30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476369229"/>
      </p:ext>
    </p:extLst>
  </p:cSld>
  <p:clrMapOvr>
    <a:masterClrMapping/>
  </p:clrMapOvr>
  <p:transition advTm="95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36" fill="hold"/>
                                        <p:tgtEl>
                                          <p:spTgt spid="21"/>
                                        </p:tgtEl>
                                      </p:cBhvr>
                                    </p:cmd>
                                  </p:childTnLst>
                                </p:cTn>
                              </p:par>
                              <p:par>
                                <p:cTn id="7" presetID="2" presetClass="entr" presetSubtype="4" fill="hold" nodeType="withEffect">
                                  <p:stCondLst>
                                    <p:cond delay="4000"/>
                                  </p:stCondLst>
                                  <p:childTnLst>
                                    <p:set>
                                      <p:cBhvr>
                                        <p:cTn id="8" dur="1" fill="hold">
                                          <p:stCondLst>
                                            <p:cond delay="0"/>
                                          </p:stCondLst>
                                        </p:cTn>
                                        <p:tgtEl>
                                          <p:spTgt spid="4">
                                            <p:txEl>
                                              <p:pRg st="0" end="0"/>
                                            </p:txEl>
                                          </p:spTgt>
                                        </p:tgtEl>
                                        <p:attrNameLst>
                                          <p:attrName>style.visibility</p:attrName>
                                        </p:attrNameLst>
                                      </p:cBhvr>
                                      <p:to>
                                        <p:strVal val="visible"/>
                                      </p:to>
                                    </p:set>
                                    <p:anim calcmode="lin" valueType="num">
                                      <p:cBhvr additive="base">
                                        <p:cTn id="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600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36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510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Defensibility </a:t>
            </a:r>
            <a:r>
              <a:rPr lang="en-US" sz="1600" kern="0">
                <a:solidFill>
                  <a:schemeClr val="bg1"/>
                </a:solidFill>
                <a:latin typeface="Roboto"/>
                <a:ea typeface="Roboto"/>
                <a:cs typeface="Roboto"/>
              </a:rPr>
              <a:t>and</a:t>
            </a:r>
            <a:r>
              <a:rPr lang="en-US" sz="1600" b="1" kern="0">
                <a:solidFill>
                  <a:schemeClr val="bg1"/>
                </a:solidFill>
                <a:latin typeface="Roboto"/>
                <a:ea typeface="Roboto"/>
                <a:cs typeface="Roboto"/>
              </a:rPr>
              <a:t> Validity </a:t>
            </a:r>
            <a:r>
              <a:rPr lang="en-US" sz="1600" kern="0">
                <a:solidFill>
                  <a:schemeClr val="bg1"/>
                </a:solidFill>
                <a:latin typeface="Roboto"/>
                <a:ea typeface="Roboto"/>
                <a:cs typeface="Roboto"/>
              </a:rPr>
              <a:t>of an exam blueprint</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grpSp>
        <p:nvGrpSpPr>
          <p:cNvPr id="7" name="Group 6">
            <a:extLst>
              <a:ext uri="{FF2B5EF4-FFF2-40B4-BE49-F238E27FC236}">
                <a16:creationId xmlns:a16="http://schemas.microsoft.com/office/drawing/2014/main" id="{7C4F489D-CDE2-CE62-8711-9F90E7875955}"/>
              </a:ext>
            </a:extLst>
          </p:cNvPr>
          <p:cNvGrpSpPr/>
          <p:nvPr/>
        </p:nvGrpSpPr>
        <p:grpSpPr>
          <a:xfrm>
            <a:off x="488811" y="1673795"/>
            <a:ext cx="8337366" cy="2721856"/>
            <a:chOff x="488811" y="1251335"/>
            <a:chExt cx="3915287" cy="1177954"/>
          </a:xfrm>
        </p:grpSpPr>
        <p:sp>
          <p:nvSpPr>
            <p:cNvPr id="8" name="Rounded Rectangle 8">
              <a:extLst>
                <a:ext uri="{FF2B5EF4-FFF2-40B4-BE49-F238E27FC236}">
                  <a16:creationId xmlns:a16="http://schemas.microsoft.com/office/drawing/2014/main" id="{FC78D385-BCC1-1A67-F19E-270F7827DCA3}"/>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8"/>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9"/>
          <a:srcRect/>
          <a:stretch/>
        </p:blipFill>
        <p:spPr>
          <a:xfrm>
            <a:off x="8544441" y="194412"/>
            <a:ext cx="311290" cy="185178"/>
          </a:xfrm>
          <a:prstGeom prst="rect">
            <a:avLst/>
          </a:prstGeom>
        </p:spPr>
      </p:pic>
      <p:cxnSp>
        <p:nvCxnSpPr>
          <p:cNvPr id="23" name="Conector recto 22">
            <a:extLst>
              <a:ext uri="{FF2B5EF4-FFF2-40B4-BE49-F238E27FC236}">
                <a16:creationId xmlns:a16="http://schemas.microsoft.com/office/drawing/2014/main" id="{86116B52-0E15-917D-735B-3005F18746BA}"/>
              </a:ext>
            </a:extLst>
          </p:cNvPr>
          <p:cNvCxnSpPr>
            <a:cxnSpLocks/>
          </p:cNvCxnSpPr>
          <p:nvPr/>
        </p:nvCxnSpPr>
        <p:spPr>
          <a:xfrm flipV="1">
            <a:off x="-123426" y="3634712"/>
            <a:ext cx="0" cy="103886"/>
          </a:xfrm>
          <a:prstGeom prst="line">
            <a:avLst/>
          </a:prstGeom>
          <a:ln w="12700">
            <a:solidFill>
              <a:srgbClr val="EB2466">
                <a:alpha val="55000"/>
              </a:srgbClr>
            </a:solidFill>
          </a:ln>
        </p:spPr>
        <p:style>
          <a:lnRef idx="1">
            <a:schemeClr val="accent1"/>
          </a:lnRef>
          <a:fillRef idx="0">
            <a:schemeClr val="accent1"/>
          </a:fillRef>
          <a:effectRef idx="0">
            <a:schemeClr val="accent1"/>
          </a:effectRef>
          <a:fontRef idx="minor">
            <a:schemeClr val="tx1"/>
          </a:fontRef>
        </p:style>
      </p:cxnSp>
      <p:pic>
        <p:nvPicPr>
          <p:cNvPr id="11" name="Graphic 50">
            <a:extLst>
              <a:ext uri="{FF2B5EF4-FFF2-40B4-BE49-F238E27FC236}">
                <a16:creationId xmlns:a16="http://schemas.microsoft.com/office/drawing/2014/main" id="{8026F5BC-B868-EB35-CB22-26016AA390E0}"/>
              </a:ext>
            </a:extLst>
          </p:cNvPr>
          <p:cNvPicPr>
            <a:picLocks noChangeAspect="1"/>
          </p:cNvPicPr>
          <p:nvPr/>
        </p:nvPicPr>
        <p:blipFill>
          <a:blip r:embed="rId10"/>
          <a:srcRect/>
          <a:stretch/>
        </p:blipFill>
        <p:spPr>
          <a:xfrm>
            <a:off x="814059" y="988944"/>
            <a:ext cx="383560" cy="383560"/>
          </a:xfrm>
          <a:prstGeom prst="rect">
            <a:avLst/>
          </a:prstGeom>
        </p:spPr>
      </p:pic>
      <p:sp>
        <p:nvSpPr>
          <p:cNvPr id="3" name="CuadroTexto 3">
            <a:extLst>
              <a:ext uri="{FF2B5EF4-FFF2-40B4-BE49-F238E27FC236}">
                <a16:creationId xmlns:a16="http://schemas.microsoft.com/office/drawing/2014/main" id="{4A19DF73-6CA0-D6AF-F9C3-52611726873E}"/>
              </a:ext>
            </a:extLst>
          </p:cNvPr>
          <p:cNvSpPr txBox="1"/>
          <p:nvPr/>
        </p:nvSpPr>
        <p:spPr>
          <a:xfrm>
            <a:off x="955835" y="1891828"/>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4" name="Text Placeholder 8">
            <a:extLst>
              <a:ext uri="{FF2B5EF4-FFF2-40B4-BE49-F238E27FC236}">
                <a16:creationId xmlns:a16="http://schemas.microsoft.com/office/drawing/2014/main" id="{062B9F6A-0812-7B5D-581A-F13423E32BFD}"/>
              </a:ext>
            </a:extLst>
          </p:cNvPr>
          <p:cNvSpPr txBox="1">
            <a:spLocks/>
          </p:cNvSpPr>
          <p:nvPr/>
        </p:nvSpPr>
        <p:spPr>
          <a:xfrm>
            <a:off x="1118710" y="1951694"/>
            <a:ext cx="7050419" cy="491464"/>
          </a:xfrm>
          <a:prstGeom prst="rect">
            <a:avLst/>
          </a:prstGeom>
          <a:noFill/>
        </p:spPr>
        <p:txBody>
          <a:bodyPr lIns="68580" tIns="34290" rIns="68580" bIns="34290" anchor="t"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bg1"/>
              </a:buClr>
              <a:buSzPct val="110000"/>
              <a:defRPr/>
            </a:pPr>
            <a:r>
              <a:rPr lang="en-US" sz="1500" kern="0">
                <a:solidFill>
                  <a:schemeClr val="bg1"/>
                </a:solidFill>
                <a:latin typeface="Roboto Light" panose="02000000000000000000" pitchFamily="2" charset="0"/>
                <a:ea typeface="Roboto Light" panose="02000000000000000000" pitchFamily="2" charset="0"/>
                <a:cs typeface="Roboto Light" panose="020F0502020204030204" pitchFamily="2" charset="0"/>
              </a:rPr>
              <a:t>A valid and defensible blueprint accurately reflects the curriculum, or the work performed in the job/role.</a:t>
            </a:r>
          </a:p>
        </p:txBody>
      </p:sp>
      <p:sp>
        <p:nvSpPr>
          <p:cNvPr id="6" name="CuadroTexto 3">
            <a:extLst>
              <a:ext uri="{FF2B5EF4-FFF2-40B4-BE49-F238E27FC236}">
                <a16:creationId xmlns:a16="http://schemas.microsoft.com/office/drawing/2014/main" id="{2FFDD8A3-A250-6D41-41B2-F92C702F852E}"/>
              </a:ext>
            </a:extLst>
          </p:cNvPr>
          <p:cNvSpPr txBox="1"/>
          <p:nvPr/>
        </p:nvSpPr>
        <p:spPr>
          <a:xfrm>
            <a:off x="955835" y="3377762"/>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10" name="Text Placeholder 8">
            <a:extLst>
              <a:ext uri="{FF2B5EF4-FFF2-40B4-BE49-F238E27FC236}">
                <a16:creationId xmlns:a16="http://schemas.microsoft.com/office/drawing/2014/main" id="{4EB2C323-B443-BFEC-905F-5DC6AF09306F}"/>
              </a:ext>
            </a:extLst>
          </p:cNvPr>
          <p:cNvSpPr txBox="1">
            <a:spLocks/>
          </p:cNvSpPr>
          <p:nvPr/>
        </p:nvSpPr>
        <p:spPr>
          <a:xfrm>
            <a:off x="1118710" y="3437628"/>
            <a:ext cx="7050419" cy="491464"/>
          </a:xfrm>
          <a:prstGeom prst="rect">
            <a:avLst/>
          </a:prstGeom>
          <a:no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bg1"/>
              </a:buClr>
              <a:buSzPct val="110000"/>
              <a:defRPr/>
            </a:pPr>
            <a:r>
              <a:rPr lang="en-US" sz="1500" kern="0">
                <a:solidFill>
                  <a:schemeClr val="bg1"/>
                </a:solidFill>
                <a:latin typeface="Roboto Light" panose="02000000000000000000" pitchFamily="2" charset="0"/>
                <a:ea typeface="Roboto Light" panose="02000000000000000000" pitchFamily="2" charset="0"/>
                <a:cs typeface="Roboto Light" panose="020F0502020204030204" pitchFamily="2" charset="0"/>
              </a:rPr>
              <a:t>Stakeholders agree that the outline makes sense and is useful (for developing courseware, writing items, teaching the material, preparing for the exam, etc.).</a:t>
            </a:r>
          </a:p>
        </p:txBody>
      </p:sp>
      <p:sp>
        <p:nvSpPr>
          <p:cNvPr id="12" name="CuadroTexto 3">
            <a:extLst>
              <a:ext uri="{FF2B5EF4-FFF2-40B4-BE49-F238E27FC236}">
                <a16:creationId xmlns:a16="http://schemas.microsoft.com/office/drawing/2014/main" id="{EBEB067C-8BFC-0C87-DB60-2808DFD0AF57}"/>
              </a:ext>
            </a:extLst>
          </p:cNvPr>
          <p:cNvSpPr txBox="1"/>
          <p:nvPr/>
        </p:nvSpPr>
        <p:spPr>
          <a:xfrm>
            <a:off x="940997" y="2614206"/>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13" name="Text Placeholder 8">
            <a:extLst>
              <a:ext uri="{FF2B5EF4-FFF2-40B4-BE49-F238E27FC236}">
                <a16:creationId xmlns:a16="http://schemas.microsoft.com/office/drawing/2014/main" id="{6E92D7DF-DBEF-AB3F-C8E3-C79CBB6FE461}"/>
              </a:ext>
            </a:extLst>
          </p:cNvPr>
          <p:cNvSpPr txBox="1">
            <a:spLocks/>
          </p:cNvSpPr>
          <p:nvPr/>
        </p:nvSpPr>
        <p:spPr>
          <a:xfrm>
            <a:off x="1103872" y="2674072"/>
            <a:ext cx="7050419" cy="491464"/>
          </a:xfrm>
          <a:prstGeom prst="rect">
            <a:avLst/>
          </a:prstGeom>
          <a:noFill/>
        </p:spPr>
        <p:txBody>
          <a:bodyPr lIns="68580" tIns="34290" rIns="68580" bIns="34290" anchor="t"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bg1"/>
              </a:buClr>
              <a:buSzPct val="110000"/>
              <a:defRPr/>
            </a:pPr>
            <a:r>
              <a:rPr lang="en-US" sz="1500" kern="0">
                <a:solidFill>
                  <a:schemeClr val="bg1"/>
                </a:solidFill>
                <a:latin typeface="Roboto Light" panose="02000000000000000000" pitchFamily="2" charset="0"/>
                <a:ea typeface="Roboto Light" panose="02000000000000000000" pitchFamily="2" charset="0"/>
                <a:cs typeface="Roboto Light" panose="020F0502020204030204" pitchFamily="2" charset="0"/>
              </a:rPr>
              <a:t>The relative importance of each topic is determined in a defensible manner (based on evidence or the consensus of subject matter experts).</a:t>
            </a:r>
          </a:p>
          <a:p>
            <a:pPr>
              <a:buClr>
                <a:schemeClr val="bg1"/>
              </a:buClr>
              <a:buSzPct val="110000"/>
              <a:defRPr/>
            </a:pPr>
            <a:endParaRPr lang="en-US" sz="1500" kern="0">
              <a:solidFill>
                <a:schemeClr val="bg1"/>
              </a:solidFill>
              <a:latin typeface="Roboto Light" panose="02000000000000000000" pitchFamily="2" charset="0"/>
              <a:ea typeface="Roboto Light" panose="02000000000000000000" pitchFamily="2" charset="0"/>
              <a:cs typeface="Roboto Light" panose="020F0502020204030204" pitchFamily="2" charset="0"/>
            </a:endParaRPr>
          </a:p>
        </p:txBody>
      </p:sp>
      <p:pic>
        <p:nvPicPr>
          <p:cNvPr id="14" name="8. validity">
            <a:hlinkClick r:id="" action="ppaction://media"/>
            <a:extLst>
              <a:ext uri="{FF2B5EF4-FFF2-40B4-BE49-F238E27FC236}">
                <a16:creationId xmlns:a16="http://schemas.microsoft.com/office/drawing/2014/main" id="{96A4C971-BB66-CAA3-D69F-E407D07BD6C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238186" y="3503397"/>
            <a:ext cx="609600" cy="609600"/>
          </a:xfrm>
          <a:prstGeom prst="rect">
            <a:avLst/>
          </a:prstGeom>
        </p:spPr>
      </p:pic>
    </p:spTree>
    <p:custDataLst>
      <p:tags r:id="rId1"/>
    </p:custDataLst>
    <p:extLst>
      <p:ext uri="{BB962C8B-B14F-4D97-AF65-F5344CB8AC3E}">
        <p14:creationId xmlns:p14="http://schemas.microsoft.com/office/powerpoint/2010/main" val="358911745"/>
      </p:ext>
    </p:extLst>
  </p:cSld>
  <p:clrMapOvr>
    <a:masterClrMapping/>
  </p:clrMapOvr>
  <p:transition advTm="55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84" fill="hold"/>
                                        <p:tgtEl>
                                          <p:spTgt spid="14"/>
                                        </p:tgtEl>
                                      </p:cBhvr>
                                    </p:cmd>
                                  </p:childTnLst>
                                </p:cTn>
                              </p:par>
                              <p:par>
                                <p:cTn id="7" presetID="2" presetClass="entr" presetSubtype="4" fill="hold" nodeType="withEffect">
                                  <p:stCondLst>
                                    <p:cond delay="3000"/>
                                  </p:stCondLst>
                                  <p:childTnLst>
                                    <p:set>
                                      <p:cBhvr>
                                        <p:cTn id="8" dur="1" fill="hold">
                                          <p:stCondLst>
                                            <p:cond delay="0"/>
                                          </p:stCondLst>
                                        </p:cTn>
                                        <p:tgtEl>
                                          <p:spTgt spid="4">
                                            <p:txEl>
                                              <p:pRg st="0" end="0"/>
                                            </p:txEl>
                                          </p:spTgt>
                                        </p:tgtEl>
                                        <p:attrNameLst>
                                          <p:attrName>style.visibility</p:attrName>
                                        </p:attrNameLst>
                                      </p:cBhvr>
                                      <p:to>
                                        <p:strVal val="visible"/>
                                      </p:to>
                                    </p:set>
                                    <p:anim calcmode="lin" valueType="num">
                                      <p:cBhvr additive="base">
                                        <p:cTn id="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2200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600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4" name="Graphic 50">
            <a:extLst>
              <a:ext uri="{FF2B5EF4-FFF2-40B4-BE49-F238E27FC236}">
                <a16:creationId xmlns:a16="http://schemas.microsoft.com/office/drawing/2014/main" id="{EC8A728C-D4EF-E6F5-F27F-CB8B43829377}"/>
              </a:ext>
            </a:extLst>
          </p:cNvPr>
          <p:cNvPicPr>
            <a:picLocks noChangeAspect="1"/>
          </p:cNvPicPr>
          <p:nvPr/>
        </p:nvPicPr>
        <p:blipFill>
          <a:blip r:embed="rId6"/>
          <a:srcRect/>
          <a:stretch/>
        </p:blipFill>
        <p:spPr>
          <a:xfrm>
            <a:off x="787907" y="988944"/>
            <a:ext cx="435864" cy="383560"/>
          </a:xfrm>
          <a:prstGeom prst="rect">
            <a:avLst/>
          </a:prstGeom>
        </p:spPr>
      </p:pic>
      <p:sp>
        <p:nvSpPr>
          <p:cNvPr id="8" name="Rounded Rectangle 8">
            <a:extLst>
              <a:ext uri="{FF2B5EF4-FFF2-40B4-BE49-F238E27FC236}">
                <a16:creationId xmlns:a16="http://schemas.microsoft.com/office/drawing/2014/main" id="{FC78D385-BCC1-1A67-F19E-270F7827DCA3}"/>
              </a:ext>
            </a:extLst>
          </p:cNvPr>
          <p:cNvSpPr/>
          <p:nvPr/>
        </p:nvSpPr>
        <p:spPr>
          <a:xfrm>
            <a:off x="488811" y="1673794"/>
            <a:ext cx="8337366" cy="2783905"/>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A “vision” of the exam</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Number of items &amp; time limit</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Cognitive levels of the domains and subdomains</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Types of items</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Scoring procedures</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Administration methodology</a:t>
            </a:r>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2326881" y="2150441"/>
            <a:ext cx="6090235" cy="1768566"/>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endParaRPr lang="en-US" sz="1600"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Other Elements</a:t>
            </a:r>
            <a:r>
              <a:rPr lang="en-US" sz="1600" kern="0">
                <a:solidFill>
                  <a:schemeClr val="bg1"/>
                </a:solidFill>
                <a:latin typeface="Roboto"/>
                <a:ea typeface="Roboto"/>
                <a:cs typeface="Roboto"/>
              </a:rPr>
              <a:t> of an Exam Blueprint</a:t>
            </a: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7"/>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8"/>
          <a:stretch>
            <a:fillRect/>
          </a:stretch>
        </p:blipFill>
        <p:spPr>
          <a:xfrm>
            <a:off x="6869396" y="4681601"/>
            <a:ext cx="1956781" cy="294467"/>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9"/>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10"/>
          <a:srcRect/>
          <a:stretch/>
        </p:blipFill>
        <p:spPr>
          <a:xfrm>
            <a:off x="8544441" y="194412"/>
            <a:ext cx="311290" cy="185178"/>
          </a:xfrm>
          <a:prstGeom prst="rect">
            <a:avLst/>
          </a:prstGeom>
        </p:spPr>
      </p:pic>
      <p:pic>
        <p:nvPicPr>
          <p:cNvPr id="3" name="slide11 other stuff">
            <a:hlinkClick r:id="" action="ppaction://media"/>
            <a:extLst>
              <a:ext uri="{FF2B5EF4-FFF2-40B4-BE49-F238E27FC236}">
                <a16:creationId xmlns:a16="http://schemas.microsoft.com/office/drawing/2014/main" id="{50C58130-5080-E771-1E85-6AA620E170B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2813391136"/>
      </p:ext>
    </p:extLst>
  </p:cSld>
  <p:clrMapOvr>
    <a:masterClrMapping/>
  </p:clrMapOvr>
  <p:transition advTm="35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07" fill="hold"/>
                                        <p:tgtEl>
                                          <p:spTgt spid="3"/>
                                        </p:tgtEl>
                                      </p:cBhvr>
                                    </p:cmd>
                                  </p:childTnLst>
                                </p:cTn>
                              </p:par>
                              <p:par>
                                <p:cTn id="7" presetID="2" presetClass="entr" presetSubtype="4" fill="hold" nodeType="withEffect">
                                  <p:stCondLst>
                                    <p:cond delay="700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50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0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400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700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900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additive="base">
                                        <p:cTn id="2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8" name="Rounded Rectangle 8">
            <a:extLst>
              <a:ext uri="{FF2B5EF4-FFF2-40B4-BE49-F238E27FC236}">
                <a16:creationId xmlns:a16="http://schemas.microsoft.com/office/drawing/2014/main" id="{FC78D385-BCC1-1A67-F19E-270F7827DCA3}"/>
              </a:ext>
            </a:extLst>
          </p:cNvPr>
          <p:cNvSpPr/>
          <p:nvPr/>
        </p:nvSpPr>
        <p:spPr>
          <a:xfrm>
            <a:off x="488811" y="1673795"/>
            <a:ext cx="8337366" cy="1557085"/>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spcAft>
                <a:spcPts val="18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What is the purpose of your exam?</a:t>
            </a:r>
          </a:p>
          <a:p>
            <a:pPr marL="285750" indent="-285750">
              <a:spcAft>
                <a:spcPts val="18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Who is the intended candidate population?</a:t>
            </a:r>
          </a:p>
          <a:p>
            <a:pPr marL="285750" indent="-285750">
              <a:spcAft>
                <a:spcPts val="18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What difficulty level are you targeting?</a:t>
            </a:r>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2326881" y="2150441"/>
            <a:ext cx="6090235" cy="1768566"/>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endParaRPr lang="en-US" sz="1600"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kern="0">
                <a:solidFill>
                  <a:schemeClr val="bg1"/>
                </a:solidFill>
                <a:latin typeface="Roboto"/>
                <a:ea typeface="Roboto"/>
                <a:cs typeface="Roboto"/>
              </a:rPr>
              <a:t>Your </a:t>
            </a:r>
            <a:r>
              <a:rPr lang="en-US" sz="1600" b="1" kern="0">
                <a:solidFill>
                  <a:schemeClr val="bg1"/>
                </a:solidFill>
                <a:latin typeface="Roboto"/>
                <a:ea typeface="Roboto"/>
                <a:cs typeface="Roboto"/>
              </a:rPr>
              <a:t>“vision” for the Exam</a:t>
            </a: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8"/>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9"/>
          <a:srcRect/>
          <a:stretch/>
        </p:blipFill>
        <p:spPr>
          <a:xfrm>
            <a:off x="8544441" y="194412"/>
            <a:ext cx="311290" cy="185178"/>
          </a:xfrm>
          <a:prstGeom prst="rect">
            <a:avLst/>
          </a:prstGeom>
        </p:spPr>
      </p:pic>
      <p:pic>
        <p:nvPicPr>
          <p:cNvPr id="3" name="Graphic 50">
            <a:extLst>
              <a:ext uri="{FF2B5EF4-FFF2-40B4-BE49-F238E27FC236}">
                <a16:creationId xmlns:a16="http://schemas.microsoft.com/office/drawing/2014/main" id="{E9D87B52-79AD-AD1E-F0B8-752AF617F75D}"/>
              </a:ext>
            </a:extLst>
          </p:cNvPr>
          <p:cNvPicPr>
            <a:picLocks noChangeAspect="1"/>
          </p:cNvPicPr>
          <p:nvPr/>
        </p:nvPicPr>
        <p:blipFill>
          <a:blip r:embed="rId10"/>
          <a:srcRect/>
          <a:stretch/>
        </p:blipFill>
        <p:spPr>
          <a:xfrm>
            <a:off x="833582" y="988944"/>
            <a:ext cx="344514" cy="383560"/>
          </a:xfrm>
          <a:prstGeom prst="rect">
            <a:avLst/>
          </a:prstGeom>
        </p:spPr>
      </p:pic>
      <p:pic>
        <p:nvPicPr>
          <p:cNvPr id="6" name="slide12 vision">
            <a:hlinkClick r:id="" action="ppaction://media"/>
            <a:extLst>
              <a:ext uri="{FF2B5EF4-FFF2-40B4-BE49-F238E27FC236}">
                <a16:creationId xmlns:a16="http://schemas.microsoft.com/office/drawing/2014/main" id="{5271EB0F-4781-87C2-A983-BAD1D4FB1D2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1917894302"/>
      </p:ext>
    </p:extLst>
  </p:cSld>
  <p:clrMapOvr>
    <a:masterClrMapping/>
  </p:clrMapOvr>
  <p:transition advTm="35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95" fill="hold"/>
                                        <p:tgtEl>
                                          <p:spTgt spid="6"/>
                                        </p:tgtEl>
                                      </p:cBhvr>
                                    </p:cmd>
                                  </p:childTnLst>
                                </p:cTn>
                              </p:par>
                              <p:par>
                                <p:cTn id="7" presetID="2" presetClass="entr" presetSubtype="4" fill="hold" nodeType="withEffect">
                                  <p:stCondLst>
                                    <p:cond delay="1100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70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4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4" name="Graphic 50">
            <a:extLst>
              <a:ext uri="{FF2B5EF4-FFF2-40B4-BE49-F238E27FC236}">
                <a16:creationId xmlns:a16="http://schemas.microsoft.com/office/drawing/2014/main" id="{EC8A728C-D4EF-E6F5-F27F-CB8B43829377}"/>
              </a:ext>
            </a:extLst>
          </p:cNvPr>
          <p:cNvPicPr>
            <a:picLocks noChangeAspect="1"/>
          </p:cNvPicPr>
          <p:nvPr/>
        </p:nvPicPr>
        <p:blipFill>
          <a:blip r:embed="rId6"/>
          <a:srcRect/>
          <a:stretch/>
        </p:blipFill>
        <p:spPr>
          <a:xfrm>
            <a:off x="787907" y="988944"/>
            <a:ext cx="435864" cy="383560"/>
          </a:xfrm>
          <a:prstGeom prst="rect">
            <a:avLst/>
          </a:prstGeom>
        </p:spPr>
      </p:pic>
      <p:sp>
        <p:nvSpPr>
          <p:cNvPr id="8" name="Rounded Rectangle 8">
            <a:extLst>
              <a:ext uri="{FF2B5EF4-FFF2-40B4-BE49-F238E27FC236}">
                <a16:creationId xmlns:a16="http://schemas.microsoft.com/office/drawing/2014/main" id="{FC78D385-BCC1-1A67-F19E-270F7827DCA3}"/>
              </a:ext>
            </a:extLst>
          </p:cNvPr>
          <p:cNvSpPr/>
          <p:nvPr/>
        </p:nvSpPr>
        <p:spPr>
          <a:xfrm>
            <a:off x="488811" y="1673794"/>
            <a:ext cx="8337366" cy="2447649"/>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spcAft>
                <a:spcPts val="18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The number of items on the exam will dictate the number of items for each domain and subdomain and the number of items that must be authored.</a:t>
            </a:r>
          </a:p>
          <a:p>
            <a:pPr marL="285750" indent="-285750">
              <a:spcAft>
                <a:spcPts val="18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The time limit often dictates the number of items and should (usually) be generous so that most candidates complete the exam.</a:t>
            </a:r>
          </a:p>
          <a:p>
            <a:pPr marL="742950" lvl="1" indent="-285750">
              <a:spcAft>
                <a:spcPts val="18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40 items x 1.5 min/item = 60 minutes</a:t>
            </a:r>
          </a:p>
          <a:p>
            <a:pPr marL="742950" lvl="1" indent="-285750">
              <a:spcAft>
                <a:spcPts val="18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100 items x 1.5 min/item = 2.5 hours</a:t>
            </a:r>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2326881" y="2150441"/>
            <a:ext cx="6090235" cy="1768566"/>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endParaRPr lang="en-US" sz="1600"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Number of Items </a:t>
            </a:r>
            <a:r>
              <a:rPr lang="en-US" sz="1600" kern="0">
                <a:solidFill>
                  <a:schemeClr val="bg1"/>
                </a:solidFill>
                <a:latin typeface="Roboto"/>
                <a:ea typeface="Roboto"/>
                <a:cs typeface="Roboto"/>
              </a:rPr>
              <a:t>and </a:t>
            </a:r>
            <a:r>
              <a:rPr lang="en-US" sz="1600" b="1" kern="0">
                <a:solidFill>
                  <a:schemeClr val="bg1"/>
                </a:solidFill>
                <a:latin typeface="Roboto"/>
                <a:ea typeface="Roboto"/>
                <a:cs typeface="Roboto"/>
              </a:rPr>
              <a:t>Time Limit</a:t>
            </a:r>
            <a:endParaRPr lang="en-US" sz="1600"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7"/>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8"/>
          <a:stretch>
            <a:fillRect/>
          </a:stretch>
        </p:blipFill>
        <p:spPr>
          <a:xfrm>
            <a:off x="6869396" y="4681601"/>
            <a:ext cx="1956781" cy="294467"/>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9"/>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10"/>
          <a:srcRect/>
          <a:stretch/>
        </p:blipFill>
        <p:spPr>
          <a:xfrm>
            <a:off x="8544441" y="194412"/>
            <a:ext cx="311290" cy="185178"/>
          </a:xfrm>
          <a:prstGeom prst="rect">
            <a:avLst/>
          </a:prstGeom>
        </p:spPr>
      </p:pic>
      <p:pic>
        <p:nvPicPr>
          <p:cNvPr id="3" name="slide 13 nitems time">
            <a:hlinkClick r:id="" action="ppaction://media"/>
            <a:extLst>
              <a:ext uri="{FF2B5EF4-FFF2-40B4-BE49-F238E27FC236}">
                <a16:creationId xmlns:a16="http://schemas.microsoft.com/office/drawing/2014/main" id="{8FE9F4B1-02CB-AFA4-4DA1-8DC9020EC5F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2705315794"/>
      </p:ext>
    </p:extLst>
  </p:cSld>
  <p:clrMapOvr>
    <a:masterClrMapping/>
  </p:clrMapOvr>
  <p:transition advTm="63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7" fill="hold"/>
                                        <p:tgtEl>
                                          <p:spTgt spid="3"/>
                                        </p:tgtEl>
                                      </p:cBhvr>
                                    </p:cmd>
                                  </p:childTnLst>
                                </p:cTn>
                              </p:par>
                              <p:par>
                                <p:cTn id="7" presetID="2" presetClass="entr" presetSubtype="4" fill="hold" nodeType="withEffect">
                                  <p:stCondLst>
                                    <p:cond delay="500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30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51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5600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3702863"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8" name="Rounded Rectangle 8">
            <a:extLst>
              <a:ext uri="{FF2B5EF4-FFF2-40B4-BE49-F238E27FC236}">
                <a16:creationId xmlns:a16="http://schemas.microsoft.com/office/drawing/2014/main" id="{FC78D385-BCC1-1A67-F19E-270F7827DCA3}"/>
              </a:ext>
            </a:extLst>
          </p:cNvPr>
          <p:cNvSpPr/>
          <p:nvPr/>
        </p:nvSpPr>
        <p:spPr>
          <a:xfrm>
            <a:off x="488811" y="1810899"/>
            <a:ext cx="8439460" cy="2447649"/>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spcAft>
                <a:spcPts val="18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Bloom’s taxonomy of learning objectives specifies levels complexity from simple recall, comprehension, application, analysis, evaluating, up to novel creation.</a:t>
            </a:r>
          </a:p>
          <a:p>
            <a:pPr marL="285750" indent="-285750">
              <a:spcAft>
                <a:spcPts val="18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It is important that exam items measure the intended level, which requires that each domain/subdomain on a blueprint has an intended level of complexity.</a:t>
            </a:r>
          </a:p>
          <a:p>
            <a:pPr marL="285750" indent="-285750">
              <a:spcAft>
                <a:spcPts val="18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As a simpler alternative, consider avoiding trivial recall. Ask yourself: Does a proficient candidate need to know this? (no “What does SQL stand for?” questions)</a:t>
            </a:r>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2326881" y="2150441"/>
            <a:ext cx="6090235" cy="1768566"/>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endParaRPr lang="en-US" sz="1600"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2370355"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Cognitive </a:t>
            </a:r>
            <a:r>
              <a:rPr lang="en-US" sz="1600" kern="0">
                <a:solidFill>
                  <a:schemeClr val="bg1"/>
                </a:solidFill>
                <a:latin typeface="Roboto"/>
                <a:ea typeface="Roboto"/>
                <a:cs typeface="Roboto"/>
              </a:rPr>
              <a:t>complexity</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8"/>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9"/>
          <a:srcRect/>
          <a:stretch/>
        </p:blipFill>
        <p:spPr>
          <a:xfrm>
            <a:off x="8544441" y="194412"/>
            <a:ext cx="311290" cy="185178"/>
          </a:xfrm>
          <a:prstGeom prst="rect">
            <a:avLst/>
          </a:prstGeom>
        </p:spPr>
      </p:pic>
      <p:pic>
        <p:nvPicPr>
          <p:cNvPr id="4" name="Graphic 50">
            <a:extLst>
              <a:ext uri="{FF2B5EF4-FFF2-40B4-BE49-F238E27FC236}">
                <a16:creationId xmlns:a16="http://schemas.microsoft.com/office/drawing/2014/main" id="{EA1BA2FD-E04F-776A-E4B2-74369A6A1D07}"/>
              </a:ext>
            </a:extLst>
          </p:cNvPr>
          <p:cNvPicPr>
            <a:picLocks noChangeAspect="1"/>
          </p:cNvPicPr>
          <p:nvPr/>
        </p:nvPicPr>
        <p:blipFill>
          <a:blip r:embed="rId10"/>
          <a:srcRect/>
          <a:stretch/>
        </p:blipFill>
        <p:spPr>
          <a:xfrm>
            <a:off x="844227" y="988944"/>
            <a:ext cx="323224" cy="383560"/>
          </a:xfrm>
          <a:prstGeom prst="rect">
            <a:avLst/>
          </a:prstGeom>
        </p:spPr>
      </p:pic>
      <p:pic>
        <p:nvPicPr>
          <p:cNvPr id="6" name="Picture 5" descr="A pyramid of different colored triangles&#10;&#10;Description automatically generated with medium confidence">
            <a:extLst>
              <a:ext uri="{FF2B5EF4-FFF2-40B4-BE49-F238E27FC236}">
                <a16:creationId xmlns:a16="http://schemas.microsoft.com/office/drawing/2014/main" id="{A8727310-29AA-C056-03CD-DD9F38200296}"/>
              </a:ext>
            </a:extLst>
          </p:cNvPr>
          <p:cNvPicPr>
            <a:picLocks noChangeAspect="1"/>
          </p:cNvPicPr>
          <p:nvPr/>
        </p:nvPicPr>
        <p:blipFill>
          <a:blip r:embed="rId11"/>
          <a:stretch>
            <a:fillRect/>
          </a:stretch>
        </p:blipFill>
        <p:spPr>
          <a:xfrm>
            <a:off x="5093266" y="215852"/>
            <a:ext cx="1776130" cy="1546184"/>
          </a:xfrm>
          <a:prstGeom prst="rect">
            <a:avLst/>
          </a:prstGeom>
        </p:spPr>
      </p:pic>
      <p:pic>
        <p:nvPicPr>
          <p:cNvPr id="7" name="slide14 blooms">
            <a:hlinkClick r:id="" action="ppaction://media"/>
            <a:extLst>
              <a:ext uri="{FF2B5EF4-FFF2-40B4-BE49-F238E27FC236}">
                <a16:creationId xmlns:a16="http://schemas.microsoft.com/office/drawing/2014/main" id="{05DE3BB4-1E9F-F4B8-2717-F5698B61926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443699574"/>
      </p:ext>
    </p:extLst>
  </p:cSld>
  <p:clrMapOvr>
    <a:masterClrMapping/>
  </p:clrMapOvr>
  <p:transition advTm="67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08" fill="hold"/>
                                        <p:tgtEl>
                                          <p:spTgt spid="7"/>
                                        </p:tgtEl>
                                      </p:cBhvr>
                                    </p:cmd>
                                  </p:childTnLst>
                                </p:cTn>
                              </p:par>
                              <p:par>
                                <p:cTn id="7" presetID="2" presetClass="entr" presetSubtype="4" fill="hold" nodeType="withEffect">
                                  <p:stCondLst>
                                    <p:cond delay="400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40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500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450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3" name="Graphic 50">
            <a:extLst>
              <a:ext uri="{FF2B5EF4-FFF2-40B4-BE49-F238E27FC236}">
                <a16:creationId xmlns:a16="http://schemas.microsoft.com/office/drawing/2014/main" id="{108A2AA6-3924-5EBB-A49B-FE9A9B670F54}"/>
              </a:ext>
            </a:extLst>
          </p:cNvPr>
          <p:cNvPicPr>
            <a:picLocks noChangeAspect="1"/>
          </p:cNvPicPr>
          <p:nvPr/>
        </p:nvPicPr>
        <p:blipFill>
          <a:blip r:embed="rId6"/>
          <a:srcRect/>
          <a:stretch/>
        </p:blipFill>
        <p:spPr>
          <a:xfrm>
            <a:off x="787908" y="965698"/>
            <a:ext cx="435864" cy="430052"/>
          </a:xfrm>
          <a:prstGeom prst="rect">
            <a:avLst/>
          </a:prstGeom>
        </p:spPr>
      </p:pic>
      <p:sp>
        <p:nvSpPr>
          <p:cNvPr id="8" name="Rounded Rectangle 8">
            <a:extLst>
              <a:ext uri="{FF2B5EF4-FFF2-40B4-BE49-F238E27FC236}">
                <a16:creationId xmlns:a16="http://schemas.microsoft.com/office/drawing/2014/main" id="{FC78D385-BCC1-1A67-F19E-270F7827DCA3}"/>
              </a:ext>
            </a:extLst>
          </p:cNvPr>
          <p:cNvSpPr/>
          <p:nvPr/>
        </p:nvSpPr>
        <p:spPr>
          <a:xfrm>
            <a:off x="488811" y="1673793"/>
            <a:ext cx="8337366" cy="2245213"/>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The exam blueprint should specify the types of items used on the exam</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Usually, limiting the item types produces better results</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I recommend that most items be four-option multiple-choice</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If you use three-option multiple-choice, you need 33% more items</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I would never recommend true-false</a:t>
            </a:r>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2326881" y="2150441"/>
            <a:ext cx="6090235" cy="1768566"/>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endParaRPr lang="en-US" sz="1600"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Item Types</a:t>
            </a:r>
            <a:endParaRPr lang="en-US" sz="1600"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7"/>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8"/>
          <a:stretch>
            <a:fillRect/>
          </a:stretch>
        </p:blipFill>
        <p:spPr>
          <a:xfrm>
            <a:off x="6869396" y="4681601"/>
            <a:ext cx="1956781" cy="294467"/>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9"/>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10"/>
          <a:srcRect/>
          <a:stretch/>
        </p:blipFill>
        <p:spPr>
          <a:xfrm>
            <a:off x="8544441" y="194412"/>
            <a:ext cx="311290" cy="185178"/>
          </a:xfrm>
          <a:prstGeom prst="rect">
            <a:avLst/>
          </a:prstGeom>
        </p:spPr>
      </p:pic>
      <p:pic>
        <p:nvPicPr>
          <p:cNvPr id="6" name="slide15 item types">
            <a:hlinkClick r:id="" action="ppaction://media"/>
            <a:extLst>
              <a:ext uri="{FF2B5EF4-FFF2-40B4-BE49-F238E27FC236}">
                <a16:creationId xmlns:a16="http://schemas.microsoft.com/office/drawing/2014/main" id="{5D810644-8F4A-FA2C-5015-B48ECBE698A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766032682"/>
      </p:ext>
    </p:extLst>
  </p:cSld>
  <p:clrMapOvr>
    <a:masterClrMapping/>
  </p:clrMapOvr>
  <p:transition advTm="69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20" fill="hold"/>
                                        <p:tgtEl>
                                          <p:spTgt spid="6"/>
                                        </p:tgtEl>
                                      </p:cBhvr>
                                    </p:cmd>
                                  </p:childTnLst>
                                </p:cTn>
                              </p:par>
                              <p:par>
                                <p:cTn id="7" presetID="2" presetClass="entr" presetSubtype="4" fill="hold" nodeType="withEffect">
                                  <p:stCondLst>
                                    <p:cond delay="200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50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4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3200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5600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8" name="Rounded Rectangle 8">
            <a:extLst>
              <a:ext uri="{FF2B5EF4-FFF2-40B4-BE49-F238E27FC236}">
                <a16:creationId xmlns:a16="http://schemas.microsoft.com/office/drawing/2014/main" id="{FC78D385-BCC1-1A67-F19E-270F7827DCA3}"/>
              </a:ext>
            </a:extLst>
          </p:cNvPr>
          <p:cNvSpPr/>
          <p:nvPr/>
        </p:nvSpPr>
        <p:spPr>
          <a:xfrm>
            <a:off x="488811" y="1673794"/>
            <a:ext cx="8337366" cy="2783905"/>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spcAft>
                <a:spcPts val="18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Many item types can be automatically scored, but for other item types the scoring procedures should be outlined</a:t>
            </a:r>
          </a:p>
          <a:p>
            <a:pPr marL="285750" indent="-285750">
              <a:spcAft>
                <a:spcPts val="18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Weighting of item types should be specified</a:t>
            </a:r>
          </a:p>
          <a:p>
            <a:pPr marL="285750" indent="-285750">
              <a:spcAft>
                <a:spcPts val="18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Handling of part scores should be specified</a:t>
            </a:r>
          </a:p>
          <a:p>
            <a:pPr marL="742950" lvl="1" indent="-285750">
              <a:spcAft>
                <a:spcPts val="18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Non-compensatory = Candidates must pass each part</a:t>
            </a:r>
          </a:p>
          <a:p>
            <a:pPr marL="742950" lvl="1" indent="-285750">
              <a:spcAft>
                <a:spcPts val="18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Compensatory = Part scores are summed</a:t>
            </a:r>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2326881" y="2150441"/>
            <a:ext cx="6090235" cy="1768566"/>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endParaRPr lang="en-US" sz="1600"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kern="0">
                <a:solidFill>
                  <a:schemeClr val="bg1"/>
                </a:solidFill>
                <a:latin typeface="Roboto"/>
                <a:ea typeface="Roboto"/>
                <a:cs typeface="Roboto"/>
              </a:rPr>
              <a:t>The </a:t>
            </a:r>
            <a:r>
              <a:rPr lang="en-US" sz="1600" b="1" kern="0">
                <a:solidFill>
                  <a:schemeClr val="bg1"/>
                </a:solidFill>
                <a:latin typeface="Roboto"/>
                <a:ea typeface="Roboto"/>
                <a:cs typeface="Roboto"/>
              </a:rPr>
              <a:t>Scoring Procedures</a:t>
            </a: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8"/>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9"/>
          <a:srcRect/>
          <a:stretch/>
        </p:blipFill>
        <p:spPr>
          <a:xfrm>
            <a:off x="8544441" y="194412"/>
            <a:ext cx="311290" cy="185178"/>
          </a:xfrm>
          <a:prstGeom prst="rect">
            <a:avLst/>
          </a:prstGeom>
        </p:spPr>
      </p:pic>
      <p:pic>
        <p:nvPicPr>
          <p:cNvPr id="3" name="Graphic 50">
            <a:extLst>
              <a:ext uri="{FF2B5EF4-FFF2-40B4-BE49-F238E27FC236}">
                <a16:creationId xmlns:a16="http://schemas.microsoft.com/office/drawing/2014/main" id="{3066F6D6-F4EA-F89E-B42C-C9C0FA5484D9}"/>
              </a:ext>
            </a:extLst>
          </p:cNvPr>
          <p:cNvPicPr>
            <a:picLocks noChangeAspect="1"/>
          </p:cNvPicPr>
          <p:nvPr/>
        </p:nvPicPr>
        <p:blipFill>
          <a:blip r:embed="rId10"/>
          <a:srcRect/>
          <a:stretch/>
        </p:blipFill>
        <p:spPr>
          <a:xfrm>
            <a:off x="814059" y="988944"/>
            <a:ext cx="383560" cy="383560"/>
          </a:xfrm>
          <a:prstGeom prst="rect">
            <a:avLst/>
          </a:prstGeom>
        </p:spPr>
      </p:pic>
      <p:pic>
        <p:nvPicPr>
          <p:cNvPr id="6" name="slide 16 scoring">
            <a:hlinkClick r:id="" action="ppaction://media"/>
            <a:extLst>
              <a:ext uri="{FF2B5EF4-FFF2-40B4-BE49-F238E27FC236}">
                <a16:creationId xmlns:a16="http://schemas.microsoft.com/office/drawing/2014/main" id="{4A0FA7EE-267F-ADE4-6049-23D0F1A5B7B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1105123567"/>
      </p:ext>
    </p:extLst>
  </p:cSld>
  <p:clrMapOvr>
    <a:masterClrMapping/>
  </p:clrMapOvr>
  <p:transition advTm="7542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60" fill="hold"/>
                                        <p:tgtEl>
                                          <p:spTgt spid="6"/>
                                        </p:tgtEl>
                                      </p:cBhvr>
                                    </p:cmd>
                                  </p:childTnLst>
                                </p:cTn>
                              </p:par>
                              <p:par>
                                <p:cTn id="7" presetID="2" presetClass="entr" presetSubtype="4"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00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4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0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4100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8" name="Rounded Rectangle 8">
            <a:extLst>
              <a:ext uri="{FF2B5EF4-FFF2-40B4-BE49-F238E27FC236}">
                <a16:creationId xmlns:a16="http://schemas.microsoft.com/office/drawing/2014/main" id="{FC78D385-BCC1-1A67-F19E-270F7827DCA3}"/>
              </a:ext>
            </a:extLst>
          </p:cNvPr>
          <p:cNvSpPr/>
          <p:nvPr/>
        </p:nvSpPr>
        <p:spPr>
          <a:xfrm>
            <a:off x="488811" y="1673795"/>
            <a:ext cx="8337366" cy="2113346"/>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spcAft>
                <a:spcPts val="18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Most exams today are administered on computer. But will there ever be a need for paper exams?</a:t>
            </a:r>
          </a:p>
          <a:p>
            <a:pPr marL="285750" indent="-285750">
              <a:spcAft>
                <a:spcPts val="18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Does the exam include performance or item types that are unsupported by vendors?</a:t>
            </a:r>
          </a:p>
          <a:p>
            <a:pPr marL="285750" indent="-285750">
              <a:spcAft>
                <a:spcPts val="18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Will the exams be proctored? Will the proctoring be in-person? Remote? Remote and automated?</a:t>
            </a:r>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2326881" y="2150441"/>
            <a:ext cx="6090235" cy="1768566"/>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endParaRPr lang="en-US" sz="1600"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Administration</a:t>
            </a:r>
            <a:r>
              <a:rPr lang="en-US" sz="1600" kern="0">
                <a:solidFill>
                  <a:schemeClr val="bg1"/>
                </a:solidFill>
                <a:latin typeface="Roboto"/>
                <a:ea typeface="Roboto"/>
                <a:cs typeface="Roboto"/>
              </a:rPr>
              <a:t> Methodology</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8"/>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9"/>
          <a:srcRect/>
          <a:stretch/>
        </p:blipFill>
        <p:spPr>
          <a:xfrm>
            <a:off x="8544441" y="194412"/>
            <a:ext cx="311290" cy="185178"/>
          </a:xfrm>
          <a:prstGeom prst="rect">
            <a:avLst/>
          </a:prstGeom>
        </p:spPr>
      </p:pic>
      <p:pic>
        <p:nvPicPr>
          <p:cNvPr id="3" name="Graphic 50">
            <a:extLst>
              <a:ext uri="{FF2B5EF4-FFF2-40B4-BE49-F238E27FC236}">
                <a16:creationId xmlns:a16="http://schemas.microsoft.com/office/drawing/2014/main" id="{7B266154-6EB5-D2A9-3C47-BD76BBD50724}"/>
              </a:ext>
            </a:extLst>
          </p:cNvPr>
          <p:cNvPicPr>
            <a:picLocks noChangeAspect="1"/>
          </p:cNvPicPr>
          <p:nvPr/>
        </p:nvPicPr>
        <p:blipFill>
          <a:blip r:embed="rId10"/>
          <a:srcRect/>
          <a:stretch/>
        </p:blipFill>
        <p:spPr>
          <a:xfrm>
            <a:off x="777240" y="962792"/>
            <a:ext cx="457200" cy="435864"/>
          </a:xfrm>
          <a:prstGeom prst="rect">
            <a:avLst/>
          </a:prstGeom>
        </p:spPr>
      </p:pic>
      <p:pic>
        <p:nvPicPr>
          <p:cNvPr id="10" name="slide 18 admin">
            <a:hlinkClick r:id="" action="ppaction://media"/>
            <a:extLst>
              <a:ext uri="{FF2B5EF4-FFF2-40B4-BE49-F238E27FC236}">
                <a16:creationId xmlns:a16="http://schemas.microsoft.com/office/drawing/2014/main" id="{22184ACE-993D-260B-71DF-F0D56B05761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1356998490"/>
      </p:ext>
    </p:extLst>
  </p:cSld>
  <p:clrMapOvr>
    <a:masterClrMapping/>
  </p:clrMapOvr>
  <p:transition advTm="39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96" fill="hold"/>
                                        <p:tgtEl>
                                          <p:spTgt spid="10"/>
                                        </p:tgtEl>
                                      </p:cBhvr>
                                    </p:cmd>
                                  </p:childTnLst>
                                </p:cTn>
                              </p:par>
                              <p:par>
                                <p:cTn id="7" presetID="2" presetClass="entr" presetSubtype="4"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65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6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3">
            <a:extLst>
              <a:ext uri="{FF2B5EF4-FFF2-40B4-BE49-F238E27FC236}">
                <a16:creationId xmlns:a16="http://schemas.microsoft.com/office/drawing/2014/main" id="{4C8EA2FD-BCC0-FAF6-2C48-596A40DF3CF6}"/>
              </a:ext>
            </a:extLst>
          </p:cNvPr>
          <p:cNvPicPr>
            <a:picLocks noChangeAspect="1"/>
          </p:cNvPicPr>
          <p:nvPr/>
        </p:nvPicPr>
        <p:blipFill>
          <a:blip r:embed="rId5"/>
          <a:srcRect t="2148" b="2148"/>
          <a:stretch/>
        </p:blipFill>
        <p:spPr>
          <a:xfrm>
            <a:off x="5032960" y="599192"/>
            <a:ext cx="3454268" cy="3454268"/>
          </a:xfrm>
          <a:prstGeom prst="roundRect">
            <a:avLst>
              <a:gd name="adj" fmla="val 11111"/>
            </a:avLst>
          </a:prstGeom>
          <a:ln w="31750" cap="rnd">
            <a:solidFill>
              <a:srgbClr val="5930C3"/>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extrusionClr>
              <a:srgbClr val="FFFFFF"/>
            </a:extrusionClr>
          </a:sp3d>
        </p:spPr>
      </p:pic>
      <p:sp>
        <p:nvSpPr>
          <p:cNvPr id="7" name="Text Placeholder 18">
            <a:extLst>
              <a:ext uri="{FF2B5EF4-FFF2-40B4-BE49-F238E27FC236}">
                <a16:creationId xmlns:a16="http://schemas.microsoft.com/office/drawing/2014/main" id="{7F450B80-E569-B621-886D-7DE6C69FD3A4}"/>
              </a:ext>
            </a:extLst>
          </p:cNvPr>
          <p:cNvSpPr txBox="1">
            <a:spLocks/>
          </p:cNvSpPr>
          <p:nvPr/>
        </p:nvSpPr>
        <p:spPr bwMode="auto">
          <a:xfrm>
            <a:off x="675822" y="4276766"/>
            <a:ext cx="4128660" cy="40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bodyPr>
          <a:lstStyle>
            <a:defPPr marR="0" lvl="0" algn="l" rtl="0">
              <a:lnSpc>
                <a:spcPct val="100000"/>
              </a:lnSpc>
              <a:spcBef>
                <a:spcPts val="0"/>
              </a:spcBef>
              <a:spcAft>
                <a:spcPts val="0"/>
              </a:spcAft>
            </a:defPPr>
            <a:lvl1pPr marL="0" indent="0" algn="l" rtl="0" eaLnBrk="1" fontAlgn="base" hangingPunct="1">
              <a:spcBef>
                <a:spcPct val="0"/>
              </a:spcBef>
              <a:spcAft>
                <a:spcPct val="0"/>
              </a:spcAft>
              <a:buClr>
                <a:srgbClr val="000000"/>
              </a:buClr>
              <a:buFontTx/>
              <a:buNone/>
              <a:defRPr sz="2667" b="0" i="0">
                <a:solidFill>
                  <a:srgbClr val="2F2C34"/>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marL="380990" lvl="1" indent="-380990" algn="l" rtl="0" eaLnBrk="1" fontAlgn="base" hangingPunct="1">
              <a:spcBef>
                <a:spcPct val="0"/>
              </a:spcBef>
              <a:spcAft>
                <a:spcPct val="0"/>
              </a:spcAft>
              <a:buClr>
                <a:srgbClr val="EB2466"/>
              </a:buClr>
              <a:buSzPct val="120000"/>
              <a:buFont typeface="Arial" panose="020B0604020202020204" pitchFamily="34" charset="0"/>
              <a:buChar char="•"/>
              <a:defRPr sz="2400" b="0" i="0">
                <a:solidFill>
                  <a:srgbClr val="000000"/>
                </a:solidFill>
                <a:latin typeface="Arial" panose="020B0604020202020204" pitchFamily="34" charset="0"/>
                <a:ea typeface="Arial"/>
                <a:cs typeface="Arial"/>
                <a:sym typeface="Arial" panose="020B0604020202020204" pitchFamily="34" charset="0"/>
              </a:defRPr>
            </a:lvl2pPr>
            <a:lvl3pPr marL="380990" lvl="2" indent="8466" algn="l" rtl="0" eaLnBrk="1" fontAlgn="base" hangingPunct="1">
              <a:spcBef>
                <a:spcPct val="0"/>
              </a:spcBef>
              <a:spcAft>
                <a:spcPct val="0"/>
              </a:spcAft>
              <a:buClr>
                <a:srgbClr val="EB2466"/>
              </a:buClr>
              <a:buFont typeface="Wingdings" pitchFamily="2" charset="2"/>
              <a:buChar char="ü"/>
              <a:tabLst/>
              <a:defRPr sz="1867" b="0" i="0">
                <a:solidFill>
                  <a:srgbClr val="000000"/>
                </a:solidFill>
                <a:latin typeface="Arial" panose="020B0604020202020204" pitchFamily="34" charset="0"/>
                <a:ea typeface="Arial"/>
                <a:cs typeface="Arial"/>
                <a:sym typeface="Arial" panose="020B0604020202020204" pitchFamily="34" charset="0"/>
              </a:defRPr>
            </a:lvl3pPr>
            <a:lvl4pPr marL="380990" lvl="3" indent="-380990" algn="l" rtl="0" eaLnBrk="1" fontAlgn="base" hangingPunct="1">
              <a:spcBef>
                <a:spcPct val="0"/>
              </a:spcBef>
              <a:spcAft>
                <a:spcPct val="0"/>
              </a:spcAft>
              <a:buClr>
                <a:srgbClr val="EB2466"/>
              </a:buClr>
              <a:buFont typeface="Wingdings" pitchFamily="2" charset="2"/>
              <a:buChar char="ü"/>
              <a:defRPr sz="1867" b="0" i="0">
                <a:solidFill>
                  <a:srgbClr val="000000"/>
                </a:solidFill>
                <a:latin typeface="Raleway" pitchFamily="2" charset="77"/>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L="380990" marR="0" lvl="6" indent="-380990" algn="l" rtl="0" eaLnBrk="1" hangingPunct="1">
              <a:lnSpc>
                <a:spcPct val="100000"/>
              </a:lnSpc>
              <a:spcBef>
                <a:spcPts val="0"/>
              </a:spcBef>
              <a:spcAft>
                <a:spcPts val="0"/>
              </a:spcAft>
              <a:buClr>
                <a:srgbClr val="000000"/>
              </a:buClr>
              <a:buFont typeface="Wingdings" pitchFamily="2" charset="2"/>
              <a:buChar char="ü"/>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2000">
                <a:solidFill>
                  <a:srgbClr val="FFFFFF"/>
                </a:solidFill>
                <a:latin typeface="Raleway"/>
                <a:cs typeface="Arial"/>
              </a:rPr>
              <a:t>Until next time …</a:t>
            </a:r>
            <a:endParaRPr lang="en-US" sz="2000">
              <a:latin typeface="Raleway"/>
              <a:cs typeface="Arial"/>
            </a:endParaRPr>
          </a:p>
        </p:txBody>
      </p:sp>
      <p:pic>
        <p:nvPicPr>
          <p:cNvPr id="6" name="Picture 5" descr="A black background with a black border&#10;&#10;Description automatically generated">
            <a:extLst>
              <a:ext uri="{FF2B5EF4-FFF2-40B4-BE49-F238E27FC236}">
                <a16:creationId xmlns:a16="http://schemas.microsoft.com/office/drawing/2014/main" id="{4B94FFA3-C33E-5FDA-904B-763869BD9B77}"/>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12" name="Picture 11" descr="A white text on a black background&#10;&#10;Description automatically generated">
            <a:extLst>
              <a:ext uri="{FF2B5EF4-FFF2-40B4-BE49-F238E27FC236}">
                <a16:creationId xmlns:a16="http://schemas.microsoft.com/office/drawing/2014/main" id="{051C4D51-8DAA-0D8F-3115-6194F14BACE3}"/>
              </a:ext>
            </a:extLst>
          </p:cNvPr>
          <p:cNvPicPr>
            <a:picLocks noChangeAspect="1"/>
          </p:cNvPicPr>
          <p:nvPr/>
        </p:nvPicPr>
        <p:blipFill>
          <a:blip r:embed="rId7"/>
          <a:stretch>
            <a:fillRect/>
          </a:stretch>
        </p:blipFill>
        <p:spPr>
          <a:xfrm>
            <a:off x="6869396" y="4681601"/>
            <a:ext cx="1956781" cy="294467"/>
          </a:xfrm>
          <a:prstGeom prst="rect">
            <a:avLst/>
          </a:prstGeom>
        </p:spPr>
      </p:pic>
      <p:sp>
        <p:nvSpPr>
          <p:cNvPr id="8" name="Text Placeholder 18">
            <a:extLst>
              <a:ext uri="{FF2B5EF4-FFF2-40B4-BE49-F238E27FC236}">
                <a16:creationId xmlns:a16="http://schemas.microsoft.com/office/drawing/2014/main" id="{3CDB1BD5-D707-B67D-DF58-F16BA858688B}"/>
              </a:ext>
            </a:extLst>
          </p:cNvPr>
          <p:cNvSpPr txBox="1">
            <a:spLocks/>
          </p:cNvSpPr>
          <p:nvPr/>
        </p:nvSpPr>
        <p:spPr bwMode="auto">
          <a:xfrm>
            <a:off x="675822" y="2164552"/>
            <a:ext cx="3680642" cy="129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ctr" anchorCtr="0" compatLnSpc="1">
            <a:prstTxWarp prst="textNoShape">
              <a:avLst/>
            </a:prstTxWarp>
          </a:bodyPr>
          <a:lstStyle>
            <a:defPPr marR="0" lvl="0" algn="l" rtl="0">
              <a:lnSpc>
                <a:spcPct val="100000"/>
              </a:lnSpc>
              <a:spcBef>
                <a:spcPts val="0"/>
              </a:spcBef>
              <a:spcAft>
                <a:spcPts val="0"/>
              </a:spcAft>
            </a:defPPr>
            <a:lvl1pPr marL="0" indent="0" algn="l" rtl="0" eaLnBrk="1" fontAlgn="base" hangingPunct="1">
              <a:spcBef>
                <a:spcPct val="0"/>
              </a:spcBef>
              <a:spcAft>
                <a:spcPct val="0"/>
              </a:spcAft>
              <a:buClr>
                <a:srgbClr val="000000"/>
              </a:buClr>
              <a:buFontTx/>
              <a:buNone/>
              <a:defRPr sz="2667" b="0" i="0">
                <a:solidFill>
                  <a:srgbClr val="2F2C34"/>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marL="380990" lvl="1" indent="-380990" algn="l" rtl="0" eaLnBrk="1" fontAlgn="base" hangingPunct="1">
              <a:spcBef>
                <a:spcPct val="0"/>
              </a:spcBef>
              <a:spcAft>
                <a:spcPct val="0"/>
              </a:spcAft>
              <a:buClr>
                <a:srgbClr val="EB2466"/>
              </a:buClr>
              <a:buSzPct val="120000"/>
              <a:buFont typeface="Arial" panose="020B0604020202020204" pitchFamily="34" charset="0"/>
              <a:buChar char="•"/>
              <a:defRPr sz="2400" b="0" i="0">
                <a:solidFill>
                  <a:srgbClr val="000000"/>
                </a:solidFill>
                <a:latin typeface="Arial" panose="020B0604020202020204" pitchFamily="34" charset="0"/>
                <a:ea typeface="Arial"/>
                <a:cs typeface="Arial"/>
                <a:sym typeface="Arial" panose="020B0604020202020204" pitchFamily="34" charset="0"/>
              </a:defRPr>
            </a:lvl2pPr>
            <a:lvl3pPr marL="380990" lvl="2" indent="8466" algn="l" rtl="0" eaLnBrk="1" fontAlgn="base" hangingPunct="1">
              <a:spcBef>
                <a:spcPct val="0"/>
              </a:spcBef>
              <a:spcAft>
                <a:spcPct val="0"/>
              </a:spcAft>
              <a:buClr>
                <a:srgbClr val="EB2466"/>
              </a:buClr>
              <a:buFont typeface="Wingdings" pitchFamily="2" charset="2"/>
              <a:buChar char="ü"/>
              <a:tabLst/>
              <a:defRPr sz="1867" b="0" i="0">
                <a:solidFill>
                  <a:srgbClr val="000000"/>
                </a:solidFill>
                <a:latin typeface="Arial" panose="020B0604020202020204" pitchFamily="34" charset="0"/>
                <a:ea typeface="Arial"/>
                <a:cs typeface="Arial"/>
                <a:sym typeface="Arial" panose="020B0604020202020204" pitchFamily="34" charset="0"/>
              </a:defRPr>
            </a:lvl3pPr>
            <a:lvl4pPr marL="380990" lvl="3" indent="-380990" algn="l" rtl="0" eaLnBrk="1" fontAlgn="base" hangingPunct="1">
              <a:spcBef>
                <a:spcPct val="0"/>
              </a:spcBef>
              <a:spcAft>
                <a:spcPct val="0"/>
              </a:spcAft>
              <a:buClr>
                <a:srgbClr val="EB2466"/>
              </a:buClr>
              <a:buFont typeface="Wingdings" pitchFamily="2" charset="2"/>
              <a:buChar char="ü"/>
              <a:defRPr sz="1867" b="0" i="0">
                <a:solidFill>
                  <a:srgbClr val="000000"/>
                </a:solidFill>
                <a:latin typeface="Raleway" pitchFamily="2" charset="77"/>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L="380990" marR="0" lvl="6" indent="-380990" algn="l" rtl="0" eaLnBrk="1" hangingPunct="1">
              <a:lnSpc>
                <a:spcPct val="100000"/>
              </a:lnSpc>
              <a:spcBef>
                <a:spcPts val="0"/>
              </a:spcBef>
              <a:spcAft>
                <a:spcPts val="0"/>
              </a:spcAft>
              <a:buClr>
                <a:srgbClr val="000000"/>
              </a:buClr>
              <a:buFont typeface="Wingdings" pitchFamily="2" charset="2"/>
              <a:buChar char="ü"/>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4400" b="1">
                <a:solidFill>
                  <a:srgbClr val="FFFFFF"/>
                </a:solidFill>
                <a:latin typeface="Roboto" panose="02000000000000000000" pitchFamily="2" charset="0"/>
                <a:ea typeface="Roboto" panose="02000000000000000000" pitchFamily="2" charset="0"/>
                <a:cs typeface="Roboto" panose="02000000000000000000" pitchFamily="2" charset="0"/>
              </a:rPr>
              <a:t>Exam</a:t>
            </a:r>
          </a:p>
          <a:p>
            <a:pPr>
              <a:buClr>
                <a:srgbClr val="7F7F90"/>
              </a:buClr>
              <a:defRPr/>
            </a:pPr>
            <a:r>
              <a:rPr lang="en-US" sz="4400" b="1">
                <a:solidFill>
                  <a:srgbClr val="FFFFFF"/>
                </a:solidFill>
                <a:latin typeface="Roboto" panose="02000000000000000000" pitchFamily="2" charset="0"/>
                <a:ea typeface="Roboto" panose="02000000000000000000" pitchFamily="2" charset="0"/>
                <a:cs typeface="Roboto" panose="02000000000000000000" pitchFamily="2" charset="0"/>
              </a:rPr>
              <a:t>Blueprinting</a:t>
            </a:r>
            <a:endParaRPr lang="en-US" sz="4400" b="1">
              <a:latin typeface="Roboto" panose="02000000000000000000" pitchFamily="2" charset="0"/>
              <a:ea typeface="Roboto" panose="02000000000000000000" pitchFamily="2" charset="0"/>
              <a:cs typeface="Roboto" panose="02000000000000000000" pitchFamily="2" charset="0"/>
            </a:endParaRPr>
          </a:p>
        </p:txBody>
      </p:sp>
      <p:grpSp>
        <p:nvGrpSpPr>
          <p:cNvPr id="9" name="Group 6">
            <a:extLst>
              <a:ext uri="{FF2B5EF4-FFF2-40B4-BE49-F238E27FC236}">
                <a16:creationId xmlns:a16="http://schemas.microsoft.com/office/drawing/2014/main" id="{745207F3-9678-9114-157D-E04F7FFE6E67}"/>
              </a:ext>
            </a:extLst>
          </p:cNvPr>
          <p:cNvGrpSpPr/>
          <p:nvPr/>
        </p:nvGrpSpPr>
        <p:grpSpPr>
          <a:xfrm>
            <a:off x="795292" y="922011"/>
            <a:ext cx="1464311" cy="403366"/>
            <a:chOff x="837128" y="899374"/>
            <a:chExt cx="1464311" cy="403366"/>
          </a:xfrm>
        </p:grpSpPr>
        <p:sp>
          <p:nvSpPr>
            <p:cNvPr id="10" name="TextBox 3">
              <a:extLst>
                <a:ext uri="{FF2B5EF4-FFF2-40B4-BE49-F238E27FC236}">
                  <a16:creationId xmlns:a16="http://schemas.microsoft.com/office/drawing/2014/main" id="{F432E2F8-B046-7877-4893-92CDD49A06A1}"/>
                </a:ext>
              </a:extLst>
            </p:cNvPr>
            <p:cNvSpPr txBox="1"/>
            <p:nvPr/>
          </p:nvSpPr>
          <p:spPr>
            <a:xfrm>
              <a:off x="946951" y="967302"/>
              <a:ext cx="1289934" cy="280706"/>
            </a:xfrm>
            <a:prstGeom prst="rect">
              <a:avLst/>
            </a:prstGeom>
            <a:noFill/>
          </p:spPr>
          <p:txBody>
            <a:bodyPr wrap="square" lIns="91440" tIns="45720" rIns="91440" bIns="45720" anchor="t">
              <a:spAutoFit/>
            </a:bodyPr>
            <a:lstStyle/>
            <a:p>
              <a:pPr algn="ctr"/>
              <a:r>
                <a:rPr lang="en-US" sz="1200" b="1" spc="300">
                  <a:solidFill>
                    <a:srgbClr val="FFFFFF"/>
                  </a:solidFill>
                  <a:latin typeface="Roboto"/>
                  <a:cs typeface="Arial"/>
                </a:rPr>
                <a:t>CU-101.5</a:t>
              </a:r>
              <a:endParaRPr lang="en-US" sz="1200" spc="300"/>
            </a:p>
          </p:txBody>
        </p:sp>
        <p:sp>
          <p:nvSpPr>
            <p:cNvPr id="11" name="Rounded Rectangle 4">
              <a:extLst>
                <a:ext uri="{FF2B5EF4-FFF2-40B4-BE49-F238E27FC236}">
                  <a16:creationId xmlns:a16="http://schemas.microsoft.com/office/drawing/2014/main" id="{CA6E8097-46A5-68E3-54F2-A61619B5A7C8}"/>
                </a:ext>
              </a:extLst>
            </p:cNvPr>
            <p:cNvSpPr>
              <a:spLocks noChangeAspect="1"/>
            </p:cNvSpPr>
            <p:nvPr/>
          </p:nvSpPr>
          <p:spPr>
            <a:xfrm>
              <a:off x="837128" y="899374"/>
              <a:ext cx="1464311" cy="403366"/>
            </a:xfrm>
            <a:prstGeom prst="round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CuadroTexto 12">
            <a:extLst>
              <a:ext uri="{FF2B5EF4-FFF2-40B4-BE49-F238E27FC236}">
                <a16:creationId xmlns:a16="http://schemas.microsoft.com/office/drawing/2014/main" id="{D29F1AAF-AE57-60B4-55F5-C87439E8A46E}"/>
              </a:ext>
            </a:extLst>
          </p:cNvPr>
          <p:cNvSpPr txBox="1"/>
          <p:nvPr/>
        </p:nvSpPr>
        <p:spPr>
          <a:xfrm>
            <a:off x="656772" y="1724587"/>
            <a:ext cx="2844800" cy="369332"/>
          </a:xfrm>
          <a:prstGeom prst="rect">
            <a:avLst/>
          </a:prstGeom>
          <a:noFill/>
        </p:spPr>
        <p:txBody>
          <a:bodyPr wrap="square" rtlCol="0">
            <a:spAutoFit/>
          </a:bodyPr>
          <a:lstStyle/>
          <a:p>
            <a:r>
              <a:rPr lang="en-US" sz="1800">
                <a:solidFill>
                  <a:schemeClr val="bg1"/>
                </a:solidFill>
                <a:latin typeface="Raleway" pitchFamily="2" charset="0"/>
                <a:ea typeface="Roboto" panose="02000000000000000000" pitchFamily="2" charset="0"/>
                <a:cs typeface="Roboto" panose="02000000000000000000" pitchFamily="2" charset="0"/>
              </a:rPr>
              <a:t>Introduction to</a:t>
            </a:r>
          </a:p>
        </p:txBody>
      </p:sp>
      <p:cxnSp>
        <p:nvCxnSpPr>
          <p:cNvPr id="15" name="Conector recto 14">
            <a:extLst>
              <a:ext uri="{FF2B5EF4-FFF2-40B4-BE49-F238E27FC236}">
                <a16:creationId xmlns:a16="http://schemas.microsoft.com/office/drawing/2014/main" id="{66529543-68AE-230D-999D-4A34C3296B76}"/>
              </a:ext>
            </a:extLst>
          </p:cNvPr>
          <p:cNvCxnSpPr>
            <a:cxnSpLocks/>
          </p:cNvCxnSpPr>
          <p:nvPr/>
        </p:nvCxnSpPr>
        <p:spPr>
          <a:xfrm>
            <a:off x="728663" y="2058199"/>
            <a:ext cx="1650206" cy="0"/>
          </a:xfrm>
          <a:prstGeom prst="line">
            <a:avLst/>
          </a:prstGeom>
          <a:ln w="12700">
            <a:solidFill>
              <a:srgbClr val="EB2466"/>
            </a:solidFill>
          </a:ln>
        </p:spPr>
        <p:style>
          <a:lnRef idx="1">
            <a:schemeClr val="accent1"/>
          </a:lnRef>
          <a:fillRef idx="0">
            <a:schemeClr val="accent1"/>
          </a:fillRef>
          <a:effectRef idx="0">
            <a:schemeClr val="accent1"/>
          </a:effectRef>
          <a:fontRef idx="minor">
            <a:schemeClr val="tx1"/>
          </a:fontRef>
        </p:style>
      </p:cxnSp>
      <p:pic>
        <p:nvPicPr>
          <p:cNvPr id="4" name="slide18 wrapup">
            <a:hlinkClick r:id="" action="ppaction://media"/>
            <a:extLst>
              <a:ext uri="{FF2B5EF4-FFF2-40B4-BE49-F238E27FC236}">
                <a16:creationId xmlns:a16="http://schemas.microsoft.com/office/drawing/2014/main" id="{4ABD65D3-B49E-F689-9FBE-43DD37EEF3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367798115"/>
      </p:ext>
    </p:extLst>
  </p:cSld>
  <p:clrMapOvr>
    <a:masterClrMapping/>
  </p:clrMapOvr>
  <p:transition advTm="2396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b="1" kern="0">
                <a:solidFill>
                  <a:schemeClr val="bg1"/>
                </a:solidFill>
                <a:latin typeface="Roboto" panose="02000000000000000000" pitchFamily="2" charset="0"/>
                <a:ea typeface="Roboto" panose="02000000000000000000" pitchFamily="2" charset="0"/>
                <a:cs typeface="Roboto" panose="02000000000000000000" pitchFamily="2" charset="0"/>
              </a:rPr>
              <a:t>Question </a:t>
            </a:r>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kern="0">
                <a:solidFill>
                  <a:schemeClr val="bg1"/>
                </a:solidFill>
                <a:latin typeface="Roboto"/>
                <a:ea typeface="Roboto"/>
                <a:cs typeface="Roboto"/>
              </a:rPr>
              <a:t>What is an </a:t>
            </a:r>
            <a:r>
              <a:rPr lang="en-US" sz="1600" b="1" kern="0">
                <a:solidFill>
                  <a:schemeClr val="bg1"/>
                </a:solidFill>
                <a:latin typeface="Roboto"/>
                <a:ea typeface="Roboto"/>
                <a:cs typeface="Roboto"/>
              </a:rPr>
              <a:t>Exam Blueprint?</a:t>
            </a: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grpSp>
        <p:nvGrpSpPr>
          <p:cNvPr id="7" name="Group 6">
            <a:extLst>
              <a:ext uri="{FF2B5EF4-FFF2-40B4-BE49-F238E27FC236}">
                <a16:creationId xmlns:a16="http://schemas.microsoft.com/office/drawing/2014/main" id="{7C4F489D-CDE2-CE62-8711-9F90E7875955}"/>
              </a:ext>
            </a:extLst>
          </p:cNvPr>
          <p:cNvGrpSpPr/>
          <p:nvPr/>
        </p:nvGrpSpPr>
        <p:grpSpPr>
          <a:xfrm>
            <a:off x="488811" y="1673796"/>
            <a:ext cx="8337366" cy="1923700"/>
            <a:chOff x="488811" y="1251335"/>
            <a:chExt cx="3915287" cy="1177954"/>
          </a:xfrm>
        </p:grpSpPr>
        <p:sp>
          <p:nvSpPr>
            <p:cNvPr id="8" name="Rounded Rectangle 8">
              <a:extLst>
                <a:ext uri="{FF2B5EF4-FFF2-40B4-BE49-F238E27FC236}">
                  <a16:creationId xmlns:a16="http://schemas.microsoft.com/office/drawing/2014/main" id="{FC78D385-BCC1-1A67-F19E-270F7827DCA3}"/>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3" name="Graphic 50">
            <a:extLst>
              <a:ext uri="{FF2B5EF4-FFF2-40B4-BE49-F238E27FC236}">
                <a16:creationId xmlns:a16="http://schemas.microsoft.com/office/drawing/2014/main" id="{EF4D56AC-F2BE-787D-0082-262CCDE6742C}"/>
              </a:ext>
            </a:extLst>
          </p:cNvPr>
          <p:cNvPicPr>
            <a:picLocks noChangeAspect="1"/>
          </p:cNvPicPr>
          <p:nvPr/>
        </p:nvPicPr>
        <p:blipFill>
          <a:blip r:embed="rId8"/>
          <a:srcRect/>
          <a:stretch/>
        </p:blipFill>
        <p:spPr>
          <a:xfrm>
            <a:off x="777240" y="962792"/>
            <a:ext cx="457200" cy="435864"/>
          </a:xfrm>
          <a:prstGeom prst="rect">
            <a:avLst/>
          </a:prstGeom>
        </p:spPr>
      </p:pic>
      <p:sp>
        <p:nvSpPr>
          <p:cNvPr id="19" name="Rectángulo 18">
            <a:extLst>
              <a:ext uri="{FF2B5EF4-FFF2-40B4-BE49-F238E27FC236}">
                <a16:creationId xmlns:a16="http://schemas.microsoft.com/office/drawing/2014/main" id="{E425872E-1EFB-E45D-E0CF-27D191CE1C76}"/>
              </a:ext>
            </a:extLst>
          </p:cNvPr>
          <p:cNvSpPr/>
          <p:nvPr/>
        </p:nvSpPr>
        <p:spPr>
          <a:xfrm>
            <a:off x="3057525" y="2188029"/>
            <a:ext cx="4922044" cy="207773"/>
          </a:xfrm>
          <a:prstGeom prst="rect">
            <a:avLst/>
          </a:prstGeom>
          <a:solidFill>
            <a:srgbClr val="EB2466">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Y"/>
          </a:p>
        </p:txBody>
      </p:sp>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9"/>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10"/>
          <a:srcRect/>
          <a:stretch/>
        </p:blipFill>
        <p:spPr>
          <a:xfrm>
            <a:off x="8544441" y="194412"/>
            <a:ext cx="311290" cy="185178"/>
          </a:xfrm>
          <a:prstGeom prst="rect">
            <a:avLst/>
          </a:prstGeom>
        </p:spPr>
      </p:pic>
      <p:sp>
        <p:nvSpPr>
          <p:cNvPr id="32" name="Rectángulo 31">
            <a:extLst>
              <a:ext uri="{FF2B5EF4-FFF2-40B4-BE49-F238E27FC236}">
                <a16:creationId xmlns:a16="http://schemas.microsoft.com/office/drawing/2014/main" id="{DC03E184-DA8A-BCD5-5868-06B225EB9B74}"/>
              </a:ext>
            </a:extLst>
          </p:cNvPr>
          <p:cNvSpPr/>
          <p:nvPr/>
        </p:nvSpPr>
        <p:spPr>
          <a:xfrm>
            <a:off x="1152524" y="2525638"/>
            <a:ext cx="1740695" cy="207773"/>
          </a:xfrm>
          <a:prstGeom prst="rect">
            <a:avLst/>
          </a:prstGeom>
          <a:solidFill>
            <a:srgbClr val="EB2466">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18" name="Text Placeholder 8">
            <a:extLst>
              <a:ext uri="{FF2B5EF4-FFF2-40B4-BE49-F238E27FC236}">
                <a16:creationId xmlns:a16="http://schemas.microsoft.com/office/drawing/2014/main" id="{7A06F2C4-4D0B-F5C6-A7A8-C51E99FE06D4}"/>
              </a:ext>
            </a:extLst>
          </p:cNvPr>
          <p:cNvSpPr txBox="1">
            <a:spLocks/>
          </p:cNvSpPr>
          <p:nvPr/>
        </p:nvSpPr>
        <p:spPr>
          <a:xfrm>
            <a:off x="1132284" y="2039473"/>
            <a:ext cx="7050419" cy="1119658"/>
          </a:xfrm>
          <a:prstGeom prst="rect">
            <a:avLst/>
          </a:prstGeom>
          <a:noFill/>
        </p:spPr>
        <p:txBody>
          <a:bodyPr lIns="68580" tIns="34290" rIns="68580" bIns="34290" anchor="t"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buClr>
                <a:schemeClr val="bg1"/>
              </a:buClr>
              <a:buSzPct val="110000"/>
              <a:defRPr/>
            </a:pPr>
            <a:r>
              <a:rPr lang="en-US" sz="15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An exam blueprint is a detailed </a:t>
            </a:r>
            <a:r>
              <a:rPr lang="en-US" sz="1500" kern="0" dirty="0">
                <a:solidFill>
                  <a:schemeClr val="bg1"/>
                </a:solidFill>
                <a:latin typeface="Roboto Medium" panose="02000000000000000000" pitchFamily="2" charset="0"/>
                <a:ea typeface="Roboto Medium" panose="02000000000000000000" pitchFamily="2" charset="0"/>
                <a:cs typeface="Roboto Light" panose="020F0502020204030204" pitchFamily="2" charset="0"/>
              </a:rPr>
              <a:t>plan or framework that outlines the structure and content of an exam.</a:t>
            </a:r>
            <a:r>
              <a:rPr lang="en-US" sz="1500" kern="0" dirty="0">
                <a:solidFill>
                  <a:schemeClr val="bg1"/>
                </a:solidFill>
                <a:latin typeface="Roboto Light" panose="020F0502020204030204" pitchFamily="2" charset="0"/>
                <a:ea typeface="Roboto Light" panose="020F0502020204030204" pitchFamily="2" charset="0"/>
                <a:cs typeface="Roboto Light" panose="020F0502020204030204" pitchFamily="2" charset="0"/>
              </a:rPr>
              <a:t> It specifies what domains will be covered, the number of questions for each domain, and the weighting of each domain</a:t>
            </a:r>
            <a:r>
              <a:rPr lang="en-US" sz="1400" kern="0" dirty="0">
                <a:solidFill>
                  <a:schemeClr val="bg1"/>
                </a:solidFill>
                <a:latin typeface="Roboto Light" panose="020F0502020204030204" pitchFamily="2" charset="0"/>
                <a:ea typeface="Roboto Light" panose="020F0502020204030204" pitchFamily="2" charset="0"/>
                <a:cs typeface="Roboto Light" panose="020F0502020204030204" pitchFamily="2" charset="0"/>
              </a:rPr>
              <a:t>.</a:t>
            </a:r>
          </a:p>
        </p:txBody>
      </p:sp>
      <p:pic>
        <p:nvPicPr>
          <p:cNvPr id="4" name="slide2">
            <a:hlinkClick r:id="" action="ppaction://media"/>
            <a:extLst>
              <a:ext uri="{FF2B5EF4-FFF2-40B4-BE49-F238E27FC236}">
                <a16:creationId xmlns:a16="http://schemas.microsoft.com/office/drawing/2014/main" id="{5DA6CA12-DA17-F28C-3125-3215587DFA7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2725272568"/>
      </p:ext>
    </p:extLst>
  </p:cSld>
  <p:clrMapOvr>
    <a:masterClrMapping/>
  </p:clrMapOvr>
  <p:transition advTm="2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19" fill="hold"/>
                                        <p:tgtEl>
                                          <p:spTgt spid="4"/>
                                        </p:tgtEl>
                                      </p:cBhvr>
                                    </p:cmd>
                                  </p:childTnLst>
                                </p:cTn>
                              </p:par>
                              <p:par>
                                <p:cTn id="7" presetID="2" presetClass="entr" presetSubtype="4" fill="hold" grpId="0" nodeType="withEffect">
                                  <p:stCondLst>
                                    <p:cond delay="500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500" fill="hold"/>
                                        <p:tgtEl>
                                          <p:spTgt spid="18"/>
                                        </p:tgtEl>
                                        <p:attrNameLst>
                                          <p:attrName>ppt_x</p:attrName>
                                        </p:attrNameLst>
                                      </p:cBhvr>
                                      <p:tavLst>
                                        <p:tav tm="0">
                                          <p:val>
                                            <p:strVal val="#ppt_x"/>
                                          </p:val>
                                        </p:tav>
                                        <p:tav tm="100000">
                                          <p:val>
                                            <p:strVal val="#ppt_x"/>
                                          </p:val>
                                        </p:tav>
                                      </p:tavLst>
                                    </p:anim>
                                    <p:anim calcmode="lin" valueType="num">
                                      <p:cBhvr additive="base">
                                        <p:cTn id="1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45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9" grpId="0" animBg="1"/>
      <p:bldP spid="32"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F489D-CDE2-CE62-8711-9F90E7875955}"/>
              </a:ext>
            </a:extLst>
          </p:cNvPr>
          <p:cNvGrpSpPr/>
          <p:nvPr/>
        </p:nvGrpSpPr>
        <p:grpSpPr>
          <a:xfrm>
            <a:off x="488811" y="1673796"/>
            <a:ext cx="8337366" cy="2840372"/>
            <a:chOff x="488811" y="1251335"/>
            <a:chExt cx="3915287" cy="1177954"/>
          </a:xfrm>
        </p:grpSpPr>
        <p:sp>
          <p:nvSpPr>
            <p:cNvPr id="8" name="Rounded Rectangle 8">
              <a:extLst>
                <a:ext uri="{FF2B5EF4-FFF2-40B4-BE49-F238E27FC236}">
                  <a16:creationId xmlns:a16="http://schemas.microsoft.com/office/drawing/2014/main" id="{FC78D385-BCC1-1A67-F19E-270F7827DCA3}"/>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18" name="Text Placeholder 8">
            <a:extLst>
              <a:ext uri="{FF2B5EF4-FFF2-40B4-BE49-F238E27FC236}">
                <a16:creationId xmlns:a16="http://schemas.microsoft.com/office/drawing/2014/main" id="{7A06F2C4-4D0B-F5C6-A7A8-C51E99FE06D4}"/>
              </a:ext>
            </a:extLst>
          </p:cNvPr>
          <p:cNvSpPr txBox="1">
            <a:spLocks/>
          </p:cNvSpPr>
          <p:nvPr/>
        </p:nvSpPr>
        <p:spPr>
          <a:xfrm>
            <a:off x="1118710" y="1943100"/>
            <a:ext cx="7050419" cy="2445424"/>
          </a:xfrm>
          <a:prstGeom prst="rect">
            <a:avLst/>
          </a:prstGeom>
          <a:noFill/>
        </p:spPr>
        <p:txBody>
          <a:bodyPr lIns="68580" tIns="34290" rIns="68580" bIns="34290" anchor="t"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buClr>
                <a:schemeClr val="bg1"/>
              </a:buClr>
              <a:buSzPct val="110000"/>
              <a:defRPr/>
            </a:pPr>
            <a:r>
              <a:rPr lang="en-US" sz="1800" b="1" kern="0">
                <a:solidFill>
                  <a:schemeClr val="bg1"/>
                </a:solidFill>
                <a:latin typeface="Roboto Light" panose="02000000000000000000" pitchFamily="2" charset="0"/>
                <a:ea typeface="Roboto Light" panose="02000000000000000000" pitchFamily="2" charset="0"/>
                <a:cs typeface="Roboto Light" panose="020F0502020204030204" pitchFamily="2" charset="0"/>
              </a:rPr>
              <a:t>1. Project planning, 30%</a:t>
            </a:r>
          </a:p>
          <a:p>
            <a:pPr>
              <a:lnSpc>
                <a:spcPct val="150000"/>
              </a:lnSpc>
              <a:buClr>
                <a:schemeClr val="bg1"/>
              </a:buClr>
              <a:buSzPct val="110000"/>
              <a:defRPr/>
            </a:pPr>
            <a:r>
              <a:rPr lang="en-US" sz="1800" b="1" kern="0">
                <a:solidFill>
                  <a:schemeClr val="bg1"/>
                </a:solidFill>
                <a:latin typeface="Roboto Light" panose="02000000000000000000" pitchFamily="2" charset="0"/>
                <a:ea typeface="Roboto Light" panose="02000000000000000000" pitchFamily="2" charset="0"/>
                <a:cs typeface="Roboto Light" panose="020F0502020204030204" pitchFamily="2" charset="0"/>
              </a:rPr>
              <a:t>2. Project execution, 25%</a:t>
            </a:r>
          </a:p>
          <a:p>
            <a:pPr>
              <a:lnSpc>
                <a:spcPct val="150000"/>
              </a:lnSpc>
              <a:buClr>
                <a:schemeClr val="bg1"/>
              </a:buClr>
              <a:buSzPct val="110000"/>
              <a:defRPr/>
            </a:pPr>
            <a:r>
              <a:rPr lang="en-US" sz="1800" b="1" kern="0">
                <a:solidFill>
                  <a:schemeClr val="bg1"/>
                </a:solidFill>
                <a:latin typeface="Roboto Light" panose="02000000000000000000" pitchFamily="2" charset="0"/>
                <a:ea typeface="Roboto Light" panose="02000000000000000000" pitchFamily="2" charset="0"/>
                <a:cs typeface="Roboto Light" panose="020F0502020204030204" pitchFamily="2" charset="0"/>
              </a:rPr>
              <a:t>3. Monitoring and controlling, 20%</a:t>
            </a:r>
          </a:p>
          <a:p>
            <a:pPr>
              <a:lnSpc>
                <a:spcPct val="150000"/>
              </a:lnSpc>
              <a:buClr>
                <a:schemeClr val="bg1"/>
              </a:buClr>
              <a:buSzPct val="110000"/>
              <a:defRPr/>
            </a:pPr>
            <a:r>
              <a:rPr lang="en-US" sz="1800" b="1" kern="0">
                <a:solidFill>
                  <a:schemeClr val="bg1"/>
                </a:solidFill>
                <a:latin typeface="Roboto Light" panose="02000000000000000000" pitchFamily="2" charset="0"/>
                <a:ea typeface="Roboto Light" panose="02000000000000000000" pitchFamily="2" charset="0"/>
                <a:cs typeface="Roboto Light" panose="020F0502020204030204" pitchFamily="2" charset="0"/>
              </a:rPr>
              <a:t>4. Closing projects, 15%</a:t>
            </a:r>
          </a:p>
          <a:p>
            <a:pPr>
              <a:lnSpc>
                <a:spcPct val="150000"/>
              </a:lnSpc>
              <a:buClr>
                <a:schemeClr val="bg1"/>
              </a:buClr>
              <a:buSzPct val="110000"/>
              <a:defRPr/>
            </a:pPr>
            <a:r>
              <a:rPr lang="en-US" sz="1800" b="1" kern="0">
                <a:solidFill>
                  <a:schemeClr val="bg1"/>
                </a:solidFill>
                <a:latin typeface="Roboto Light" panose="02000000000000000000" pitchFamily="2" charset="0"/>
                <a:ea typeface="Roboto Light" panose="02000000000000000000" pitchFamily="2" charset="0"/>
                <a:cs typeface="Roboto Light" panose="020F0502020204030204" pitchFamily="2" charset="0"/>
              </a:rPr>
              <a:t>5. Professional responsibility, 10%</a:t>
            </a:r>
            <a:endParaRPr lang="en-US" sz="1800" b="1" kern="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b="1" kern="0">
                <a:solidFill>
                  <a:schemeClr val="bg1"/>
                </a:solidFill>
                <a:latin typeface="Roboto" panose="02000000000000000000" pitchFamily="2" charset="0"/>
                <a:ea typeface="Roboto" panose="02000000000000000000" pitchFamily="2" charset="0"/>
                <a:cs typeface="Roboto" panose="02000000000000000000" pitchFamily="2" charset="0"/>
              </a:rPr>
              <a:t>Example </a:t>
            </a:r>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kern="0">
                <a:solidFill>
                  <a:schemeClr val="bg1"/>
                </a:solidFill>
                <a:latin typeface="Roboto"/>
                <a:ea typeface="Roboto"/>
                <a:cs typeface="Roboto"/>
              </a:rPr>
              <a:t>Example </a:t>
            </a:r>
            <a:r>
              <a:rPr lang="en-US" sz="1600" b="1" kern="0">
                <a:solidFill>
                  <a:schemeClr val="bg1"/>
                </a:solidFill>
                <a:latin typeface="Roboto"/>
                <a:ea typeface="Roboto"/>
                <a:cs typeface="Roboto"/>
              </a:rPr>
              <a:t>Exam Blueprint</a:t>
            </a:r>
            <a:r>
              <a:rPr lang="en-US" sz="1600" kern="0">
                <a:solidFill>
                  <a:schemeClr val="bg1"/>
                </a:solidFill>
                <a:latin typeface="Roboto"/>
                <a:ea typeface="Roboto"/>
                <a:cs typeface="Roboto"/>
              </a:rPr>
              <a:t> for a Project Management Role</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pic>
        <p:nvPicPr>
          <p:cNvPr id="3" name="Graphic 50">
            <a:extLst>
              <a:ext uri="{FF2B5EF4-FFF2-40B4-BE49-F238E27FC236}">
                <a16:creationId xmlns:a16="http://schemas.microsoft.com/office/drawing/2014/main" id="{EF4D56AC-F2BE-787D-0082-262CCDE6742C}"/>
              </a:ext>
            </a:extLst>
          </p:cNvPr>
          <p:cNvPicPr>
            <a:picLocks noChangeAspect="1"/>
          </p:cNvPicPr>
          <p:nvPr/>
        </p:nvPicPr>
        <p:blipFill>
          <a:blip r:embed="rId8"/>
          <a:srcRect/>
          <a:stretch/>
        </p:blipFill>
        <p:spPr>
          <a:xfrm>
            <a:off x="777240" y="962792"/>
            <a:ext cx="457200" cy="435864"/>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9"/>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10"/>
          <a:srcRect/>
          <a:stretch/>
        </p:blipFill>
        <p:spPr>
          <a:xfrm>
            <a:off x="8544441" y="194412"/>
            <a:ext cx="311290" cy="185178"/>
          </a:xfrm>
          <a:prstGeom prst="rect">
            <a:avLst/>
          </a:prstGeom>
        </p:spPr>
      </p:pic>
      <p:pic>
        <p:nvPicPr>
          <p:cNvPr id="4" name="slide3">
            <a:hlinkClick r:id="" action="ppaction://media"/>
            <a:extLst>
              <a:ext uri="{FF2B5EF4-FFF2-40B4-BE49-F238E27FC236}">
                <a16:creationId xmlns:a16="http://schemas.microsoft.com/office/drawing/2014/main" id="{9294F333-06B5-C1E1-D572-69C1D8C76A5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3973537385"/>
      </p:ext>
    </p:extLst>
  </p:cSld>
  <p:clrMapOvr>
    <a:masterClrMapping/>
  </p:clrMapOvr>
  <p:transition advTm="3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F489D-CDE2-CE62-8711-9F90E7875955}"/>
              </a:ext>
            </a:extLst>
          </p:cNvPr>
          <p:cNvGrpSpPr/>
          <p:nvPr/>
        </p:nvGrpSpPr>
        <p:grpSpPr>
          <a:xfrm>
            <a:off x="488811" y="1673796"/>
            <a:ext cx="8337366" cy="2840372"/>
            <a:chOff x="488811" y="1251335"/>
            <a:chExt cx="3915287" cy="1177954"/>
          </a:xfrm>
        </p:grpSpPr>
        <p:sp>
          <p:nvSpPr>
            <p:cNvPr id="8" name="Rounded Rectangle 8">
              <a:extLst>
                <a:ext uri="{FF2B5EF4-FFF2-40B4-BE49-F238E27FC236}">
                  <a16:creationId xmlns:a16="http://schemas.microsoft.com/office/drawing/2014/main" id="{FC78D385-BCC1-1A67-F19E-270F7827DCA3}"/>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18" name="Text Placeholder 8">
            <a:extLst>
              <a:ext uri="{FF2B5EF4-FFF2-40B4-BE49-F238E27FC236}">
                <a16:creationId xmlns:a16="http://schemas.microsoft.com/office/drawing/2014/main" id="{7A06F2C4-4D0B-F5C6-A7A8-C51E99FE06D4}"/>
              </a:ext>
            </a:extLst>
          </p:cNvPr>
          <p:cNvSpPr txBox="1">
            <a:spLocks/>
          </p:cNvSpPr>
          <p:nvPr/>
        </p:nvSpPr>
        <p:spPr>
          <a:xfrm>
            <a:off x="1118710" y="1680294"/>
            <a:ext cx="7050419" cy="2634702"/>
          </a:xfrm>
          <a:prstGeom prst="rect">
            <a:avLst/>
          </a:prstGeom>
          <a:noFill/>
        </p:spPr>
        <p:txBody>
          <a:bodyPr lIns="68580" tIns="34290" rIns="68580" bIns="34290" anchor="t"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buClr>
                <a:schemeClr val="bg1"/>
              </a:buClr>
              <a:buSzPct val="110000"/>
              <a:defRPr/>
            </a:pPr>
            <a:r>
              <a:rPr lang="en-US" sz="800" b="1"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1. Project Planning (30%)</a:t>
            </a:r>
          </a:p>
          <a:p>
            <a:pPr>
              <a:lnSpc>
                <a:spcPct val="150000"/>
              </a:lnSpc>
              <a:buClr>
                <a:schemeClr val="bg1"/>
              </a:buClr>
              <a:buSzPct val="110000"/>
              <a:defRPr/>
            </a:pPr>
            <a:r>
              <a:rPr lang="en-US" sz="8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1.1 Scope and Objectives: Defining project goals, deliverables, and requirements (15%)</a:t>
            </a:r>
          </a:p>
          <a:p>
            <a:pPr>
              <a:lnSpc>
                <a:spcPct val="150000"/>
              </a:lnSpc>
              <a:buClr>
                <a:schemeClr val="bg1"/>
              </a:buClr>
              <a:buSzPct val="110000"/>
              <a:defRPr/>
            </a:pPr>
            <a:r>
              <a:rPr lang="en-US" sz="8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1.2 Scheduling and Budgeting: Creating timelines and budget plans (15%)</a:t>
            </a:r>
          </a:p>
          <a:p>
            <a:pPr>
              <a:lnSpc>
                <a:spcPct val="150000"/>
              </a:lnSpc>
              <a:buClr>
                <a:schemeClr val="bg1"/>
              </a:buClr>
              <a:buSzPct val="110000"/>
              <a:defRPr/>
            </a:pPr>
            <a:r>
              <a:rPr lang="en-US" sz="800" b="1"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2. Project Execution (25%)</a:t>
            </a:r>
          </a:p>
          <a:p>
            <a:pPr>
              <a:lnSpc>
                <a:spcPct val="150000"/>
              </a:lnSpc>
              <a:buClr>
                <a:schemeClr val="bg1"/>
              </a:buClr>
              <a:buSzPct val="110000"/>
              <a:defRPr/>
            </a:pPr>
            <a:r>
              <a:rPr lang="en-US" sz="8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2.1 Team Management: Leading the project team and managing resources (15%)</a:t>
            </a:r>
          </a:p>
          <a:p>
            <a:pPr>
              <a:lnSpc>
                <a:spcPct val="150000"/>
              </a:lnSpc>
              <a:buClr>
                <a:schemeClr val="bg1"/>
              </a:buClr>
              <a:buSzPct val="110000"/>
              <a:defRPr/>
            </a:pPr>
            <a:r>
              <a:rPr lang="en-US" sz="8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2.2 Task Coordination: Executing project tasks according to the plan (10%)</a:t>
            </a:r>
          </a:p>
          <a:p>
            <a:pPr>
              <a:lnSpc>
                <a:spcPct val="150000"/>
              </a:lnSpc>
              <a:buClr>
                <a:schemeClr val="bg1"/>
              </a:buClr>
              <a:buSzPct val="110000"/>
              <a:defRPr/>
            </a:pPr>
            <a:r>
              <a:rPr lang="en-US" sz="800" b="1"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3. Monitoring and Controlling (20%)</a:t>
            </a:r>
          </a:p>
          <a:p>
            <a:pPr>
              <a:lnSpc>
                <a:spcPct val="150000"/>
              </a:lnSpc>
              <a:buClr>
                <a:schemeClr val="bg1"/>
              </a:buClr>
              <a:buSzPct val="110000"/>
              <a:defRPr/>
            </a:pPr>
            <a:r>
              <a:rPr lang="en-US" sz="8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3.1 Performance Tracking: Monitoring progress and performance metrics (12%)</a:t>
            </a:r>
          </a:p>
          <a:p>
            <a:pPr>
              <a:lnSpc>
                <a:spcPct val="150000"/>
              </a:lnSpc>
              <a:buClr>
                <a:schemeClr val="bg1"/>
              </a:buClr>
              <a:buSzPct val="110000"/>
              <a:defRPr/>
            </a:pPr>
            <a:r>
              <a:rPr lang="en-US" sz="8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3.2 Change Management: Managing changes to project scope, schedule, and costs (8%)</a:t>
            </a:r>
          </a:p>
          <a:p>
            <a:pPr>
              <a:lnSpc>
                <a:spcPct val="150000"/>
              </a:lnSpc>
              <a:buClr>
                <a:schemeClr val="bg1"/>
              </a:buClr>
              <a:buSzPct val="110000"/>
              <a:defRPr/>
            </a:pPr>
            <a:r>
              <a:rPr lang="en-US" sz="800" b="1"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4. Closing Projects (15%)</a:t>
            </a:r>
          </a:p>
          <a:p>
            <a:pPr>
              <a:lnSpc>
                <a:spcPct val="150000"/>
              </a:lnSpc>
              <a:buClr>
                <a:schemeClr val="bg1"/>
              </a:buClr>
              <a:buSzPct val="110000"/>
              <a:defRPr/>
            </a:pPr>
            <a:r>
              <a:rPr lang="en-US" sz="8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4.1 Final Deliverables: Completing and handing over project deliverables (7%)</a:t>
            </a:r>
          </a:p>
          <a:p>
            <a:pPr>
              <a:lnSpc>
                <a:spcPct val="150000"/>
              </a:lnSpc>
              <a:buClr>
                <a:schemeClr val="bg1"/>
              </a:buClr>
              <a:buSzPct val="110000"/>
              <a:defRPr/>
            </a:pPr>
            <a:r>
              <a:rPr lang="en-US" sz="8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4.2 Documentation and Review: Finalizing project documentation and conducting post-project reviews (8%)</a:t>
            </a:r>
          </a:p>
          <a:p>
            <a:pPr>
              <a:lnSpc>
                <a:spcPct val="150000"/>
              </a:lnSpc>
              <a:buClr>
                <a:schemeClr val="bg1"/>
              </a:buClr>
              <a:buSzPct val="110000"/>
              <a:defRPr/>
            </a:pPr>
            <a:r>
              <a:rPr lang="en-US" sz="800" b="1"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5. Professional Responsibility (10%)</a:t>
            </a:r>
          </a:p>
          <a:p>
            <a:pPr>
              <a:lnSpc>
                <a:spcPct val="150000"/>
              </a:lnSpc>
              <a:buClr>
                <a:schemeClr val="bg1"/>
              </a:buClr>
              <a:buSzPct val="110000"/>
              <a:defRPr/>
            </a:pPr>
            <a:r>
              <a:rPr lang="en-US" sz="8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5.1 Ethical Practices: Adhering to professional and ethical standards (5%)</a:t>
            </a:r>
          </a:p>
          <a:p>
            <a:pPr>
              <a:lnSpc>
                <a:spcPct val="150000"/>
              </a:lnSpc>
              <a:buClr>
                <a:schemeClr val="bg1"/>
              </a:buClr>
              <a:buSzPct val="110000"/>
              <a:defRPr/>
            </a:pPr>
            <a:r>
              <a:rPr lang="en-US" sz="8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5.2 Compliance: Ensuring legal and regulatory compliance (5%)</a:t>
            </a:r>
            <a:endParaRPr lang="en-US" sz="700" kern="0" dirty="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b="1" kern="0">
                <a:solidFill>
                  <a:schemeClr val="bg1"/>
                </a:solidFill>
                <a:latin typeface="Roboto" panose="02000000000000000000" pitchFamily="2" charset="0"/>
                <a:ea typeface="Roboto" panose="02000000000000000000" pitchFamily="2" charset="0"/>
                <a:cs typeface="Roboto" panose="02000000000000000000" pitchFamily="2" charset="0"/>
              </a:rPr>
              <a:t>Example </a:t>
            </a:r>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kern="0">
                <a:solidFill>
                  <a:schemeClr val="bg1"/>
                </a:solidFill>
                <a:latin typeface="Roboto"/>
                <a:ea typeface="Roboto"/>
                <a:cs typeface="Roboto"/>
              </a:rPr>
              <a:t>Example </a:t>
            </a:r>
            <a:r>
              <a:rPr lang="en-US" sz="1600" b="1" kern="0">
                <a:solidFill>
                  <a:schemeClr val="bg1"/>
                </a:solidFill>
                <a:latin typeface="Roboto"/>
                <a:ea typeface="Roboto"/>
                <a:cs typeface="Roboto"/>
              </a:rPr>
              <a:t>Subdomains</a:t>
            </a:r>
            <a:r>
              <a:rPr lang="en-US" sz="1600" kern="0">
                <a:solidFill>
                  <a:schemeClr val="bg1"/>
                </a:solidFill>
                <a:latin typeface="Roboto"/>
                <a:ea typeface="Roboto"/>
                <a:cs typeface="Roboto"/>
              </a:rPr>
              <a:t> for a Project Management Role</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pic>
        <p:nvPicPr>
          <p:cNvPr id="3" name="Graphic 50">
            <a:extLst>
              <a:ext uri="{FF2B5EF4-FFF2-40B4-BE49-F238E27FC236}">
                <a16:creationId xmlns:a16="http://schemas.microsoft.com/office/drawing/2014/main" id="{EF4D56AC-F2BE-787D-0082-262CCDE6742C}"/>
              </a:ext>
            </a:extLst>
          </p:cNvPr>
          <p:cNvPicPr>
            <a:picLocks noChangeAspect="1"/>
          </p:cNvPicPr>
          <p:nvPr/>
        </p:nvPicPr>
        <p:blipFill>
          <a:blip r:embed="rId8"/>
          <a:srcRect/>
          <a:stretch/>
        </p:blipFill>
        <p:spPr>
          <a:xfrm>
            <a:off x="777240" y="962792"/>
            <a:ext cx="457200" cy="435864"/>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9"/>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10"/>
          <a:srcRect/>
          <a:stretch/>
        </p:blipFill>
        <p:spPr>
          <a:xfrm>
            <a:off x="8544441" y="194412"/>
            <a:ext cx="311290" cy="185178"/>
          </a:xfrm>
          <a:prstGeom prst="rect">
            <a:avLst/>
          </a:prstGeom>
        </p:spPr>
      </p:pic>
      <p:pic>
        <p:nvPicPr>
          <p:cNvPr id="4" name="slide4">
            <a:hlinkClick r:id="" action="ppaction://media"/>
            <a:extLst>
              <a:ext uri="{FF2B5EF4-FFF2-40B4-BE49-F238E27FC236}">
                <a16:creationId xmlns:a16="http://schemas.microsoft.com/office/drawing/2014/main" id="{B723E7E0-BE65-4E91-AB32-50DFFCAA371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1245833292"/>
      </p:ext>
    </p:extLst>
  </p:cSld>
  <p:clrMapOvr>
    <a:masterClrMapping/>
  </p:clrMapOvr>
  <p:transition advTm="288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Blueprint's Role </a:t>
            </a:r>
            <a:r>
              <a:rPr lang="en-US" sz="1600" kern="0">
                <a:solidFill>
                  <a:schemeClr val="bg1"/>
                </a:solidFill>
                <a:latin typeface="Roboto"/>
                <a:ea typeface="Roboto"/>
                <a:cs typeface="Roboto"/>
              </a:rPr>
              <a:t>in Exam Development</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grpSp>
        <p:nvGrpSpPr>
          <p:cNvPr id="7" name="Group 6">
            <a:extLst>
              <a:ext uri="{FF2B5EF4-FFF2-40B4-BE49-F238E27FC236}">
                <a16:creationId xmlns:a16="http://schemas.microsoft.com/office/drawing/2014/main" id="{7C4F489D-CDE2-CE62-8711-9F90E7875955}"/>
              </a:ext>
            </a:extLst>
          </p:cNvPr>
          <p:cNvGrpSpPr/>
          <p:nvPr/>
        </p:nvGrpSpPr>
        <p:grpSpPr>
          <a:xfrm>
            <a:off x="488811" y="1673795"/>
            <a:ext cx="8337366" cy="2721856"/>
            <a:chOff x="488811" y="1251335"/>
            <a:chExt cx="3915287" cy="1177954"/>
          </a:xfrm>
        </p:grpSpPr>
        <p:sp>
          <p:nvSpPr>
            <p:cNvPr id="8" name="Rounded Rectangle 8">
              <a:extLst>
                <a:ext uri="{FF2B5EF4-FFF2-40B4-BE49-F238E27FC236}">
                  <a16:creationId xmlns:a16="http://schemas.microsoft.com/office/drawing/2014/main" id="{FC78D385-BCC1-1A67-F19E-270F7827DCA3}"/>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3" name="Graphic 50">
            <a:extLst>
              <a:ext uri="{FF2B5EF4-FFF2-40B4-BE49-F238E27FC236}">
                <a16:creationId xmlns:a16="http://schemas.microsoft.com/office/drawing/2014/main" id="{EF4D56AC-F2BE-787D-0082-262CCDE6742C}"/>
              </a:ext>
            </a:extLst>
          </p:cNvPr>
          <p:cNvPicPr>
            <a:picLocks noChangeAspect="1"/>
          </p:cNvPicPr>
          <p:nvPr/>
        </p:nvPicPr>
        <p:blipFill>
          <a:blip r:embed="rId8"/>
          <a:srcRect/>
          <a:stretch/>
        </p:blipFill>
        <p:spPr>
          <a:xfrm>
            <a:off x="787908" y="965698"/>
            <a:ext cx="435864" cy="430052"/>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9"/>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10"/>
          <a:srcRect/>
          <a:stretch/>
        </p:blipFill>
        <p:spPr>
          <a:xfrm>
            <a:off x="8544441" y="194412"/>
            <a:ext cx="311290" cy="185178"/>
          </a:xfrm>
          <a:prstGeom prst="rect">
            <a:avLst/>
          </a:prstGeom>
        </p:spPr>
      </p:pic>
      <p:sp>
        <p:nvSpPr>
          <p:cNvPr id="4" name="CuadroTexto 3">
            <a:extLst>
              <a:ext uri="{FF2B5EF4-FFF2-40B4-BE49-F238E27FC236}">
                <a16:creationId xmlns:a16="http://schemas.microsoft.com/office/drawing/2014/main" id="{F2CA5EE3-E467-19FF-4E4A-7AFDA923820D}"/>
              </a:ext>
            </a:extLst>
          </p:cNvPr>
          <p:cNvSpPr txBox="1"/>
          <p:nvPr/>
        </p:nvSpPr>
        <p:spPr>
          <a:xfrm>
            <a:off x="955835" y="2020420"/>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6" name="Text Placeholder 8">
            <a:extLst>
              <a:ext uri="{FF2B5EF4-FFF2-40B4-BE49-F238E27FC236}">
                <a16:creationId xmlns:a16="http://schemas.microsoft.com/office/drawing/2014/main" id="{7A06F2C4-4D0B-F5C6-A7A8-C51E99FE06D4}"/>
              </a:ext>
            </a:extLst>
          </p:cNvPr>
          <p:cNvSpPr txBox="1">
            <a:spLocks/>
          </p:cNvSpPr>
          <p:nvPr/>
        </p:nvSpPr>
        <p:spPr>
          <a:xfrm>
            <a:off x="1118710" y="2080286"/>
            <a:ext cx="7050419" cy="207773"/>
          </a:xfrm>
          <a:prstGeom prst="rect">
            <a:avLst/>
          </a:prstGeom>
          <a:no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buClr>
                <a:schemeClr val="bg1"/>
              </a:buClr>
              <a:buSzPct val="110000"/>
              <a:defRPr/>
            </a:pPr>
            <a:r>
              <a:rPr lang="en-US" sz="1500" kern="0">
                <a:solidFill>
                  <a:schemeClr val="bg1"/>
                </a:solidFill>
                <a:latin typeface="Roboto Light" panose="02000000000000000000" pitchFamily="2" charset="0"/>
                <a:ea typeface="Roboto Light" panose="02000000000000000000" pitchFamily="2" charset="0"/>
                <a:cs typeface="Roboto Light" panose="020F0502020204030204" pitchFamily="2" charset="0"/>
              </a:rPr>
              <a:t>If a job task analysis (JTA) is conducted, the blueprint is the main output of the JTA</a:t>
            </a:r>
          </a:p>
        </p:txBody>
      </p:sp>
      <p:sp>
        <p:nvSpPr>
          <p:cNvPr id="13" name="CuadroTexto 12">
            <a:extLst>
              <a:ext uri="{FF2B5EF4-FFF2-40B4-BE49-F238E27FC236}">
                <a16:creationId xmlns:a16="http://schemas.microsoft.com/office/drawing/2014/main" id="{90EC620E-6D8F-D413-17FE-A7E0BFB49F32}"/>
              </a:ext>
            </a:extLst>
          </p:cNvPr>
          <p:cNvSpPr txBox="1"/>
          <p:nvPr/>
        </p:nvSpPr>
        <p:spPr>
          <a:xfrm>
            <a:off x="951071" y="2651458"/>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14" name="Text Placeholder 8">
            <a:extLst>
              <a:ext uri="{FF2B5EF4-FFF2-40B4-BE49-F238E27FC236}">
                <a16:creationId xmlns:a16="http://schemas.microsoft.com/office/drawing/2014/main" id="{62A622D1-5EB7-BB62-4626-60A6B3BDB462}"/>
              </a:ext>
            </a:extLst>
          </p:cNvPr>
          <p:cNvSpPr txBox="1">
            <a:spLocks/>
          </p:cNvSpPr>
          <p:nvPr/>
        </p:nvSpPr>
        <p:spPr>
          <a:xfrm>
            <a:off x="1113946" y="2711324"/>
            <a:ext cx="7050419" cy="207773"/>
          </a:xfrm>
          <a:prstGeom prst="rect">
            <a:avLst/>
          </a:prstGeom>
          <a:no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buClr>
                <a:schemeClr val="bg1"/>
              </a:buClr>
              <a:buSzPct val="110000"/>
              <a:defRPr/>
            </a:pPr>
            <a:r>
              <a:rPr lang="en-US" sz="1500" kern="0">
                <a:solidFill>
                  <a:schemeClr val="bg1"/>
                </a:solidFill>
                <a:latin typeface="Roboto Light" panose="02000000000000000000" pitchFamily="2" charset="0"/>
                <a:ea typeface="Roboto Light" panose="02000000000000000000" pitchFamily="2" charset="0"/>
                <a:cs typeface="Roboto Light" panose="020F0502020204030204" pitchFamily="2" charset="0"/>
              </a:rPr>
              <a:t>Regardless, a blueprint must be finalized in order to start item-writing</a:t>
            </a:r>
          </a:p>
        </p:txBody>
      </p:sp>
      <p:graphicFrame>
        <p:nvGraphicFramePr>
          <p:cNvPr id="10" name="Diagram 9">
            <a:extLst>
              <a:ext uri="{FF2B5EF4-FFF2-40B4-BE49-F238E27FC236}">
                <a16:creationId xmlns:a16="http://schemas.microsoft.com/office/drawing/2014/main" id="{2E7D8980-7D14-A20F-BED9-563F71AA948D}"/>
              </a:ext>
            </a:extLst>
          </p:cNvPr>
          <p:cNvGraphicFramePr/>
          <p:nvPr>
            <p:extLst>
              <p:ext uri="{D42A27DB-BD31-4B8C-83A1-F6EECF244321}">
                <p14:modId xmlns:p14="http://schemas.microsoft.com/office/powerpoint/2010/main" val="1117613569"/>
              </p:ext>
            </p:extLst>
          </p:nvPr>
        </p:nvGraphicFramePr>
        <p:xfrm>
          <a:off x="1113946" y="3086528"/>
          <a:ext cx="7218048" cy="108598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1" name="4. BP role">
            <a:hlinkClick r:id="" action="ppaction://media"/>
            <a:extLst>
              <a:ext uri="{FF2B5EF4-FFF2-40B4-BE49-F238E27FC236}">
                <a16:creationId xmlns:a16="http://schemas.microsoft.com/office/drawing/2014/main" id="{0B5ECF16-5AE2-220B-AAAD-9DA98617E7A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1289860698"/>
      </p:ext>
    </p:extLst>
  </p:cSld>
  <p:clrMapOvr>
    <a:masterClrMapping/>
  </p:clrMapOvr>
  <p:transition advTm="2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4" name="Graphic 50">
            <a:extLst>
              <a:ext uri="{FF2B5EF4-FFF2-40B4-BE49-F238E27FC236}">
                <a16:creationId xmlns:a16="http://schemas.microsoft.com/office/drawing/2014/main" id="{EC8A728C-D4EF-E6F5-F27F-CB8B43829377}"/>
              </a:ext>
            </a:extLst>
          </p:cNvPr>
          <p:cNvPicPr>
            <a:picLocks noChangeAspect="1"/>
          </p:cNvPicPr>
          <p:nvPr/>
        </p:nvPicPr>
        <p:blipFill>
          <a:blip r:embed="rId6"/>
          <a:srcRect/>
          <a:stretch/>
        </p:blipFill>
        <p:spPr>
          <a:xfrm>
            <a:off x="787907" y="988944"/>
            <a:ext cx="435864" cy="383560"/>
          </a:xfrm>
          <a:prstGeom prst="rect">
            <a:avLst/>
          </a:prstGeom>
        </p:spPr>
      </p:pic>
      <p:sp>
        <p:nvSpPr>
          <p:cNvPr id="8" name="Rounded Rectangle 8">
            <a:extLst>
              <a:ext uri="{FF2B5EF4-FFF2-40B4-BE49-F238E27FC236}">
                <a16:creationId xmlns:a16="http://schemas.microsoft.com/office/drawing/2014/main" id="{FC78D385-BCC1-1A67-F19E-270F7827DCA3}"/>
              </a:ext>
            </a:extLst>
          </p:cNvPr>
          <p:cNvSpPr/>
          <p:nvPr/>
        </p:nvSpPr>
        <p:spPr>
          <a:xfrm>
            <a:off x="488811" y="1673795"/>
            <a:ext cx="8337366" cy="2721856"/>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spcAft>
                <a:spcPts val="12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Make a list of the important job tasks (based on an analysis of the JTA survey data)</a:t>
            </a:r>
          </a:p>
          <a:p>
            <a:pPr marL="285750" indent="-285750">
              <a:spcAft>
                <a:spcPts val="12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Have SMEs group these tasks into 5-10 knowledge/skill domains</a:t>
            </a:r>
          </a:p>
          <a:p>
            <a:pPr marL="285750" indent="-285750">
              <a:spcAft>
                <a:spcPts val="12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Calculate a weight for each domain (or use SME judgment)</a:t>
            </a:r>
          </a:p>
          <a:p>
            <a:pPr marL="285750" indent="-285750">
              <a:spcAft>
                <a:spcPts val="12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Have SMEs add a description for each domain</a:t>
            </a:r>
          </a:p>
          <a:p>
            <a:pPr marL="285750" indent="-285750">
              <a:spcAft>
                <a:spcPts val="1200"/>
              </a:spcAft>
              <a:buClr>
                <a:srgbClr val="EB2466"/>
              </a:buClr>
              <a:buFont typeface="Arial" panose="020B0604020202020204" pitchFamily="34" charset="0"/>
              <a:buChar char="•"/>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Have SMEs split large domains into subdomains, with descriptions</a:t>
            </a:r>
          </a:p>
          <a:p>
            <a:pPr marL="285750" indent="-285750">
              <a:spcAft>
                <a:spcPts val="1200"/>
              </a:spcAft>
              <a:buClr>
                <a:srgbClr val="EB2466"/>
              </a:buClr>
              <a:buFont typeface="Arial" panose="020B0604020202020204" pitchFamily="34" charset="0"/>
              <a:buChar char="•"/>
            </a:pP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2326881" y="2150441"/>
            <a:ext cx="6090235" cy="1768566"/>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endParaRPr lang="en-US" sz="1600"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Creating an Exam Blueprint </a:t>
            </a:r>
            <a:r>
              <a:rPr lang="en-US" sz="1600" kern="0">
                <a:solidFill>
                  <a:schemeClr val="bg1"/>
                </a:solidFill>
                <a:latin typeface="Roboto"/>
                <a:ea typeface="Roboto"/>
                <a:cs typeface="Roboto"/>
              </a:rPr>
              <a:t>from a JTA</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7"/>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8"/>
          <a:stretch>
            <a:fillRect/>
          </a:stretch>
        </p:blipFill>
        <p:spPr>
          <a:xfrm>
            <a:off x="6869396" y="4681601"/>
            <a:ext cx="1956781" cy="294467"/>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9"/>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10"/>
          <a:srcRect/>
          <a:stretch/>
        </p:blipFill>
        <p:spPr>
          <a:xfrm>
            <a:off x="8544441" y="194412"/>
            <a:ext cx="311290" cy="185178"/>
          </a:xfrm>
          <a:prstGeom prst="rect">
            <a:avLst/>
          </a:prstGeom>
        </p:spPr>
      </p:pic>
      <p:pic>
        <p:nvPicPr>
          <p:cNvPr id="10" name="slide6 make jta pt1">
            <a:hlinkClick r:id="" action="ppaction://media"/>
            <a:extLst>
              <a:ext uri="{FF2B5EF4-FFF2-40B4-BE49-F238E27FC236}">
                <a16:creationId xmlns:a16="http://schemas.microsoft.com/office/drawing/2014/main" id="{83B45B92-6B40-5787-FE2C-9C58DC15B7C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2761763893"/>
      </p:ext>
    </p:extLst>
  </p:cSld>
  <p:clrMapOvr>
    <a:masterClrMapping/>
  </p:clrMapOvr>
  <p:transition advTm="61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17" fill="hold"/>
                                        <p:tgtEl>
                                          <p:spTgt spid="10"/>
                                        </p:tgtEl>
                                      </p:cBhvr>
                                    </p:cmd>
                                  </p:childTnLst>
                                </p:cTn>
                              </p:par>
                              <p:par>
                                <p:cTn id="7" presetID="2" presetClass="entr" presetSubtype="4" fill="hold" nodeType="withEffect">
                                  <p:stCondLst>
                                    <p:cond delay="700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20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8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300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5000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4" name="Graphic 50">
            <a:extLst>
              <a:ext uri="{FF2B5EF4-FFF2-40B4-BE49-F238E27FC236}">
                <a16:creationId xmlns:a16="http://schemas.microsoft.com/office/drawing/2014/main" id="{EC8A728C-D4EF-E6F5-F27F-CB8B43829377}"/>
              </a:ext>
            </a:extLst>
          </p:cNvPr>
          <p:cNvPicPr>
            <a:picLocks noChangeAspect="1"/>
          </p:cNvPicPr>
          <p:nvPr/>
        </p:nvPicPr>
        <p:blipFill>
          <a:blip r:embed="rId6"/>
          <a:srcRect/>
          <a:stretch/>
        </p:blipFill>
        <p:spPr>
          <a:xfrm>
            <a:off x="787907" y="988944"/>
            <a:ext cx="435864" cy="383560"/>
          </a:xfrm>
          <a:prstGeom prst="rect">
            <a:avLst/>
          </a:prstGeom>
        </p:spPr>
      </p:pic>
      <p:sp>
        <p:nvSpPr>
          <p:cNvPr id="8" name="Rounded Rectangle 8">
            <a:extLst>
              <a:ext uri="{FF2B5EF4-FFF2-40B4-BE49-F238E27FC236}">
                <a16:creationId xmlns:a16="http://schemas.microsoft.com/office/drawing/2014/main" id="{FC78D385-BCC1-1A67-F19E-270F7827DCA3}"/>
              </a:ext>
            </a:extLst>
          </p:cNvPr>
          <p:cNvSpPr/>
          <p:nvPr/>
        </p:nvSpPr>
        <p:spPr>
          <a:xfrm>
            <a:off x="488811" y="1673795"/>
            <a:ext cx="8337366" cy="2721856"/>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Make a list of the important job tasks (based on an analysis of the JTA survey data)</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Have SMEs group these tasks into 5-10 knowledge/skill domains</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Calculate a weight for each domain (or use SME judgment)</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Have SMEs add a description for each domain</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Have SMEs split large domains into subdomains, with descriptions</a:t>
            </a:r>
          </a:p>
          <a:p>
            <a:pPr marL="285750" indent="-285750">
              <a:spcAft>
                <a:spcPts val="1200"/>
              </a:spcAft>
              <a:buClr>
                <a:srgbClr val="EB2466"/>
              </a:buClr>
              <a:buFont typeface="Arial" panose="020B0604020202020204" pitchFamily="34" charset="0"/>
              <a:buChar char="•"/>
            </a:pP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Add any other information (this will be discussed later)</a:t>
            </a:r>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2326881" y="2150441"/>
            <a:ext cx="6090235" cy="1768566"/>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endParaRPr lang="en-US" sz="1600"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Creating an Exam Blueprint </a:t>
            </a:r>
            <a:r>
              <a:rPr lang="en-US" sz="1600" kern="0">
                <a:solidFill>
                  <a:schemeClr val="bg1"/>
                </a:solidFill>
                <a:latin typeface="Roboto"/>
                <a:ea typeface="Roboto"/>
                <a:cs typeface="Roboto"/>
              </a:rPr>
              <a:t>from a JTA</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7"/>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8"/>
          <a:stretch>
            <a:fillRect/>
          </a:stretch>
        </p:blipFill>
        <p:spPr>
          <a:xfrm>
            <a:off x="6869396" y="4681601"/>
            <a:ext cx="1956781" cy="294467"/>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9"/>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10"/>
          <a:srcRect/>
          <a:stretch/>
        </p:blipFill>
        <p:spPr>
          <a:xfrm>
            <a:off x="8544441" y="194412"/>
            <a:ext cx="311290" cy="185178"/>
          </a:xfrm>
          <a:prstGeom prst="rect">
            <a:avLst/>
          </a:prstGeom>
        </p:spPr>
      </p:pic>
      <p:pic>
        <p:nvPicPr>
          <p:cNvPr id="3" name="slide7 make jta pt2">
            <a:hlinkClick r:id="" action="ppaction://media"/>
            <a:extLst>
              <a:ext uri="{FF2B5EF4-FFF2-40B4-BE49-F238E27FC236}">
                <a16:creationId xmlns:a16="http://schemas.microsoft.com/office/drawing/2014/main" id="{9939E832-947B-6064-9E58-22CF4294A3F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2962320937"/>
      </p:ext>
    </p:extLst>
  </p:cSld>
  <p:clrMapOvr>
    <a:masterClrMapping/>
  </p:clrMapOvr>
  <p:transition advTm="10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4" fill="hold"/>
                                        <p:tgtEl>
                                          <p:spTgt spid="3"/>
                                        </p:tgtEl>
                                      </p:cBhvr>
                                    </p:cmd>
                                  </p:childTnLst>
                                </p:cTn>
                              </p:par>
                              <p:par>
                                <p:cTn id="7" presetID="2" presetClass="entr" presetSubtype="4"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anim calcmode="lin" valueType="num">
                                      <p:cBhvr additive="base">
                                        <p:cTn id="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4" name="Graphic 50">
            <a:extLst>
              <a:ext uri="{FF2B5EF4-FFF2-40B4-BE49-F238E27FC236}">
                <a16:creationId xmlns:a16="http://schemas.microsoft.com/office/drawing/2014/main" id="{EC8A728C-D4EF-E6F5-F27F-CB8B43829377}"/>
              </a:ext>
            </a:extLst>
          </p:cNvPr>
          <p:cNvPicPr>
            <a:picLocks noChangeAspect="1"/>
          </p:cNvPicPr>
          <p:nvPr/>
        </p:nvPicPr>
        <p:blipFill>
          <a:blip r:embed="rId6"/>
          <a:srcRect/>
          <a:stretch/>
        </p:blipFill>
        <p:spPr>
          <a:xfrm>
            <a:off x="787907" y="988944"/>
            <a:ext cx="435864" cy="383560"/>
          </a:xfrm>
          <a:prstGeom prst="rect">
            <a:avLst/>
          </a:prstGeom>
        </p:spPr>
      </p:pic>
      <p:sp>
        <p:nvSpPr>
          <p:cNvPr id="8" name="Rounded Rectangle 8">
            <a:extLst>
              <a:ext uri="{FF2B5EF4-FFF2-40B4-BE49-F238E27FC236}">
                <a16:creationId xmlns:a16="http://schemas.microsoft.com/office/drawing/2014/main" id="{FC78D385-BCC1-1A67-F19E-270F7827DCA3}"/>
              </a:ext>
            </a:extLst>
          </p:cNvPr>
          <p:cNvSpPr/>
          <p:nvPr/>
        </p:nvSpPr>
        <p:spPr>
          <a:xfrm>
            <a:off x="488811" y="1673795"/>
            <a:ext cx="4083189" cy="2721856"/>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ct val="150000"/>
              </a:lnSpc>
              <a:buClr>
                <a:srgbClr val="EB2466"/>
              </a:buClr>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Assume that there are 124 tasks</a:t>
            </a:r>
          </a:p>
          <a:p>
            <a:pPr marL="285750" indent="-285750">
              <a:lnSpc>
                <a:spcPct val="150000"/>
              </a:lnSpc>
              <a:buClr>
                <a:srgbClr val="EB2466"/>
              </a:buClr>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And 37 of them are related to </a:t>
            </a:r>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Domain 1: Project Planning</a:t>
            </a:r>
          </a:p>
          <a:p>
            <a:pPr marL="285750" indent="-285750">
              <a:lnSpc>
                <a:spcPct val="150000"/>
              </a:lnSpc>
              <a:buClr>
                <a:srgbClr val="EB2466"/>
              </a:buClr>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For these 37 tasks, the sum of the mean importance rating is 167.5</a:t>
            </a:r>
          </a:p>
          <a:p>
            <a:pPr marL="285750" indent="-285750">
              <a:lnSpc>
                <a:spcPct val="150000"/>
              </a:lnSpc>
              <a:buClr>
                <a:srgbClr val="EB2466"/>
              </a:buClr>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For all 124 tasks, the sum of the mean importance rating is 545.6</a:t>
            </a:r>
          </a:p>
          <a:p>
            <a:pPr marL="285750" indent="-285750">
              <a:lnSpc>
                <a:spcPct val="150000"/>
              </a:lnSpc>
              <a:buClr>
                <a:srgbClr val="EB2466"/>
              </a:buClr>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So, 167.5/545.6 = 0.307 = 30.7%, which rounds to 31%</a:t>
            </a:r>
          </a:p>
          <a:p>
            <a:pPr marL="285750" indent="-285750">
              <a:lnSpc>
                <a:spcPct val="150000"/>
              </a:lnSpc>
              <a:buClr>
                <a:srgbClr val="EB2466"/>
              </a:buClr>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We then rounded 31% to a “simpler” value of 30%</a:t>
            </a:r>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2326881" y="2150441"/>
            <a:ext cx="6090235" cy="1768566"/>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endParaRPr lang="en-US" sz="1600"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Example »»»</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Calculating a Weight </a:t>
            </a:r>
            <a:r>
              <a:rPr lang="en-US" sz="1600" kern="0">
                <a:solidFill>
                  <a:schemeClr val="bg1"/>
                </a:solidFill>
                <a:latin typeface="Roboto"/>
                <a:ea typeface="Roboto"/>
                <a:cs typeface="Roboto"/>
              </a:rPr>
              <a:t>from JTA data</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7"/>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8"/>
          <a:stretch>
            <a:fillRect/>
          </a:stretch>
        </p:blipFill>
        <p:spPr>
          <a:xfrm>
            <a:off x="6869396" y="4681601"/>
            <a:ext cx="1956781" cy="294467"/>
          </a:xfrm>
          <a:prstGeom prst="rect">
            <a:avLst/>
          </a:prstGeom>
        </p:spPr>
      </p:pic>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9"/>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10"/>
          <a:srcRect/>
          <a:stretch/>
        </p:blipFill>
        <p:spPr>
          <a:xfrm>
            <a:off x="8544441" y="194412"/>
            <a:ext cx="311290" cy="185178"/>
          </a:xfrm>
          <a:prstGeom prst="rect">
            <a:avLst/>
          </a:prstGeom>
        </p:spPr>
      </p:pic>
      <p:sp>
        <p:nvSpPr>
          <p:cNvPr id="3" name="Rounded Rectangle 8">
            <a:extLst>
              <a:ext uri="{FF2B5EF4-FFF2-40B4-BE49-F238E27FC236}">
                <a16:creationId xmlns:a16="http://schemas.microsoft.com/office/drawing/2014/main" id="{68D11F41-DCC0-428E-8B23-C276C3933D82}"/>
              </a:ext>
            </a:extLst>
          </p:cNvPr>
          <p:cNvSpPr/>
          <p:nvPr/>
        </p:nvSpPr>
        <p:spPr>
          <a:xfrm>
            <a:off x="4742988" y="1673795"/>
            <a:ext cx="4083189" cy="2721856"/>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buClr>
                <a:schemeClr val="bg1"/>
              </a:buClr>
              <a:buSzPct val="110000"/>
              <a:defRPr/>
            </a:pPr>
            <a:r>
              <a:rPr lang="en-US" sz="700" b="1"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1. Project Planning (30%)</a:t>
            </a:r>
          </a:p>
          <a:p>
            <a:pPr>
              <a:lnSpc>
                <a:spcPct val="150000"/>
              </a:lnSpc>
              <a:buClr>
                <a:schemeClr val="bg1"/>
              </a:buClr>
              <a:buSzPct val="110000"/>
              <a:defRPr/>
            </a:pPr>
            <a:r>
              <a:rPr lang="en-US" sz="7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1.1 Scope and Objectives: Defining project goals, deliverables, and requirements (15%)</a:t>
            </a:r>
          </a:p>
          <a:p>
            <a:pPr>
              <a:lnSpc>
                <a:spcPct val="150000"/>
              </a:lnSpc>
              <a:buClr>
                <a:schemeClr val="bg1"/>
              </a:buClr>
              <a:buSzPct val="110000"/>
              <a:defRPr/>
            </a:pPr>
            <a:r>
              <a:rPr lang="en-US" sz="7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1.2 Scheduling and Budgeting: Creating timelines and budget plans (15%)</a:t>
            </a:r>
          </a:p>
          <a:p>
            <a:pPr>
              <a:lnSpc>
                <a:spcPct val="150000"/>
              </a:lnSpc>
              <a:buClr>
                <a:schemeClr val="bg1"/>
              </a:buClr>
              <a:buSzPct val="110000"/>
              <a:defRPr/>
            </a:pPr>
            <a:r>
              <a:rPr lang="en-US" sz="700" b="1"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2. Project Execution (25%)</a:t>
            </a:r>
          </a:p>
          <a:p>
            <a:pPr>
              <a:lnSpc>
                <a:spcPct val="150000"/>
              </a:lnSpc>
              <a:buClr>
                <a:schemeClr val="bg1"/>
              </a:buClr>
              <a:buSzPct val="110000"/>
              <a:defRPr/>
            </a:pPr>
            <a:r>
              <a:rPr lang="en-US" sz="7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2.1 Team Management: Leading the project team and managing resources (15%)</a:t>
            </a:r>
          </a:p>
          <a:p>
            <a:pPr>
              <a:lnSpc>
                <a:spcPct val="150000"/>
              </a:lnSpc>
              <a:buClr>
                <a:schemeClr val="bg1"/>
              </a:buClr>
              <a:buSzPct val="110000"/>
              <a:defRPr/>
            </a:pPr>
            <a:r>
              <a:rPr lang="en-US" sz="7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2.2 Task Coordination: Executing project tasks according to the plan (10%)</a:t>
            </a:r>
          </a:p>
          <a:p>
            <a:pPr>
              <a:lnSpc>
                <a:spcPct val="150000"/>
              </a:lnSpc>
              <a:buClr>
                <a:schemeClr val="bg1"/>
              </a:buClr>
              <a:buSzPct val="110000"/>
              <a:defRPr/>
            </a:pPr>
            <a:r>
              <a:rPr lang="en-US" sz="700" b="1"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3. Monitoring and Controlling (20%)</a:t>
            </a:r>
          </a:p>
          <a:p>
            <a:pPr>
              <a:lnSpc>
                <a:spcPct val="150000"/>
              </a:lnSpc>
              <a:buClr>
                <a:schemeClr val="bg1"/>
              </a:buClr>
              <a:buSzPct val="110000"/>
              <a:defRPr/>
            </a:pPr>
            <a:r>
              <a:rPr lang="en-US" sz="7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3.1 Performance Tracking: Monitoring progress and performance metrics (12%)</a:t>
            </a:r>
          </a:p>
          <a:p>
            <a:pPr>
              <a:lnSpc>
                <a:spcPct val="150000"/>
              </a:lnSpc>
              <a:buClr>
                <a:schemeClr val="bg1"/>
              </a:buClr>
              <a:buSzPct val="110000"/>
              <a:defRPr/>
            </a:pPr>
            <a:r>
              <a:rPr lang="en-US" sz="7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3.2 Change Management: Managing changes to project scope, schedule, and costs (8%)</a:t>
            </a:r>
          </a:p>
          <a:p>
            <a:pPr>
              <a:lnSpc>
                <a:spcPct val="150000"/>
              </a:lnSpc>
              <a:buClr>
                <a:schemeClr val="bg1"/>
              </a:buClr>
              <a:buSzPct val="110000"/>
              <a:defRPr/>
            </a:pPr>
            <a:r>
              <a:rPr lang="en-US" sz="700" b="1"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4. Closing Projects (15%)</a:t>
            </a:r>
          </a:p>
          <a:p>
            <a:pPr>
              <a:lnSpc>
                <a:spcPct val="150000"/>
              </a:lnSpc>
              <a:buClr>
                <a:schemeClr val="bg1"/>
              </a:buClr>
              <a:buSzPct val="110000"/>
              <a:defRPr/>
            </a:pPr>
            <a:r>
              <a:rPr lang="en-US" sz="7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4.1 Final Deliverables: Completing and handing over project deliverables (7%)</a:t>
            </a:r>
          </a:p>
          <a:p>
            <a:pPr>
              <a:lnSpc>
                <a:spcPct val="150000"/>
              </a:lnSpc>
              <a:buClr>
                <a:schemeClr val="bg1"/>
              </a:buClr>
              <a:buSzPct val="110000"/>
              <a:defRPr/>
            </a:pPr>
            <a:r>
              <a:rPr lang="en-US" sz="7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4.2 Documentation and Review: Finalizing project documentation and conducting post-project reviews (8%)</a:t>
            </a:r>
          </a:p>
          <a:p>
            <a:pPr>
              <a:lnSpc>
                <a:spcPct val="150000"/>
              </a:lnSpc>
              <a:buClr>
                <a:schemeClr val="bg1"/>
              </a:buClr>
              <a:buSzPct val="110000"/>
              <a:defRPr/>
            </a:pPr>
            <a:r>
              <a:rPr lang="en-US" sz="700" b="1"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5. Professional Responsibility (10%)</a:t>
            </a:r>
          </a:p>
          <a:p>
            <a:pPr>
              <a:lnSpc>
                <a:spcPct val="150000"/>
              </a:lnSpc>
              <a:buClr>
                <a:schemeClr val="bg1"/>
              </a:buClr>
              <a:buSzPct val="110000"/>
              <a:defRPr/>
            </a:pPr>
            <a:r>
              <a:rPr lang="en-US" sz="7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5.1 Ethical Practices: Adhering to professional and ethical standards (5%)</a:t>
            </a:r>
          </a:p>
          <a:p>
            <a:pPr>
              <a:lnSpc>
                <a:spcPct val="150000"/>
              </a:lnSpc>
              <a:buClr>
                <a:schemeClr val="bg1"/>
              </a:buClr>
              <a:buSzPct val="110000"/>
              <a:defRPr/>
            </a:pPr>
            <a:r>
              <a:rPr lang="en-US" sz="7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5.2 Compliance: Ensuring legal and regulatory compliance (5%)</a:t>
            </a:r>
            <a:endParaRPr lang="en-US" sz="600" kern="0" dirty="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p:txBody>
      </p:sp>
      <p:pic>
        <p:nvPicPr>
          <p:cNvPr id="6" name="slide7">
            <a:hlinkClick r:id="" action="ppaction://media"/>
            <a:extLst>
              <a:ext uri="{FF2B5EF4-FFF2-40B4-BE49-F238E27FC236}">
                <a16:creationId xmlns:a16="http://schemas.microsoft.com/office/drawing/2014/main" id="{A5263544-F6D3-FE86-BC68-A7D815D2CB3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2469288608"/>
      </p:ext>
    </p:extLst>
  </p:cSld>
  <p:clrMapOvr>
    <a:masterClrMapping/>
  </p:clrMapOvr>
  <p:transition advTm="79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07" fill="hold"/>
                                        <p:tgtEl>
                                          <p:spTgt spid="6"/>
                                        </p:tgtEl>
                                      </p:cBhvr>
                                    </p:cmd>
                                  </p:childTnLst>
                                </p:cTn>
                              </p:par>
                              <p:par>
                                <p:cTn id="7" presetID="2" presetClass="entr" presetSubtype="4" fill="hold" nodeType="withEffect">
                                  <p:stCondLst>
                                    <p:cond delay="700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10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7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3300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4100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5500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additive="base">
                                        <p:cTn id="2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364F2F4-6BED-64F2-9F62-9DD4D6616F77}"/>
              </a:ext>
            </a:extLst>
          </p:cNvPr>
          <p:cNvSpPr txBox="1">
            <a:spLocks/>
          </p:cNvSpPr>
          <p:nvPr/>
        </p:nvSpPr>
        <p:spPr>
          <a:xfrm>
            <a:off x="499435" y="439973"/>
            <a:ext cx="3792521" cy="321258"/>
          </a:xfrm>
          <a:prstGeom prst="rect">
            <a:avLst/>
          </a:prstGeom>
        </p:spPr>
        <p:txBody>
          <a:bodyPr lIns="68580" tIns="34290" rIns="68580" bIns="34290" anchor="ctr"/>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latin typeface="Roboto Black" panose="020F0502020204030204" pitchFamily="2" charset="0"/>
              </a:rPr>
              <a:t>»»»</a:t>
            </a:r>
            <a:endParaRPr lang="en-US" sz="2000" b="1" kern="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6" name="Group 15">
            <a:extLst>
              <a:ext uri="{FF2B5EF4-FFF2-40B4-BE49-F238E27FC236}">
                <a16:creationId xmlns:a16="http://schemas.microsoft.com/office/drawing/2014/main" id="{9DFAF4DA-B885-FF04-A543-3AFDFA24F1BD}"/>
              </a:ext>
            </a:extLst>
          </p:cNvPr>
          <p:cNvGrpSpPr/>
          <p:nvPr/>
        </p:nvGrpSpPr>
        <p:grpSpPr>
          <a:xfrm>
            <a:off x="488811" y="828504"/>
            <a:ext cx="8337366" cy="717502"/>
            <a:chOff x="488811" y="1251335"/>
            <a:chExt cx="3915287" cy="1177954"/>
          </a:xfrm>
        </p:grpSpPr>
        <p:sp>
          <p:nvSpPr>
            <p:cNvPr id="17" name="Rounded Rectangle 8">
              <a:extLst>
                <a:ext uri="{FF2B5EF4-FFF2-40B4-BE49-F238E27FC236}">
                  <a16:creationId xmlns:a16="http://schemas.microsoft.com/office/drawing/2014/main" id="{B83110BA-A2A9-2E8A-1517-B3C9E1ECDCFD}"/>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Text Placeholder 8">
              <a:extLst>
                <a:ext uri="{FF2B5EF4-FFF2-40B4-BE49-F238E27FC236}">
                  <a16:creationId xmlns:a16="http://schemas.microsoft.com/office/drawing/2014/main" id="{492E2C66-7006-ECFC-369C-47EA4FB58DDA}"/>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sp>
        <p:nvSpPr>
          <p:cNvPr id="54" name="Text Placeholder 8">
            <a:extLst>
              <a:ext uri="{FF2B5EF4-FFF2-40B4-BE49-F238E27FC236}">
                <a16:creationId xmlns:a16="http://schemas.microsoft.com/office/drawing/2014/main" id="{66072F6B-DAA3-F579-573B-1CF2DE77E6F1}"/>
              </a:ext>
            </a:extLst>
          </p:cNvPr>
          <p:cNvSpPr txBox="1">
            <a:spLocks/>
          </p:cNvSpPr>
          <p:nvPr/>
        </p:nvSpPr>
        <p:spPr>
          <a:xfrm>
            <a:off x="1351981" y="1022056"/>
            <a:ext cx="7303207" cy="330399"/>
          </a:xfrm>
          <a:prstGeom prst="rect">
            <a:avLst/>
          </a:prstGeom>
          <a:solidFill>
            <a:srgbClr val="4C0399"/>
          </a:solid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7F7F90"/>
              </a:buClr>
              <a:defRPr/>
            </a:pPr>
            <a:r>
              <a:rPr lang="en-US" sz="1600" b="1" kern="0">
                <a:solidFill>
                  <a:schemeClr val="bg1"/>
                </a:solidFill>
                <a:latin typeface="Roboto"/>
                <a:ea typeface="Roboto"/>
                <a:cs typeface="Roboto"/>
              </a:rPr>
              <a:t>Creating a Blueprint </a:t>
            </a:r>
            <a:r>
              <a:rPr lang="en-US" sz="1600" kern="0">
                <a:solidFill>
                  <a:schemeClr val="bg1"/>
                </a:solidFill>
                <a:latin typeface="Roboto"/>
                <a:ea typeface="Roboto"/>
                <a:cs typeface="Roboto"/>
              </a:rPr>
              <a:t>from coursework</a:t>
            </a:r>
            <a:endParaRPr lang="en-US" sz="1600" b="1" kern="0">
              <a:solidFill>
                <a:schemeClr val="bg1"/>
              </a:solidFill>
              <a:latin typeface="Roboto"/>
              <a:ea typeface="Roboto"/>
              <a:cs typeface="Roboto"/>
            </a:endParaRPr>
          </a:p>
        </p:txBody>
      </p:sp>
      <p:pic>
        <p:nvPicPr>
          <p:cNvPr id="60" name="Picture 59">
            <a:extLst>
              <a:ext uri="{FF2B5EF4-FFF2-40B4-BE49-F238E27FC236}">
                <a16:creationId xmlns:a16="http://schemas.microsoft.com/office/drawing/2014/main" id="{8CAD4C5E-A88B-379F-603E-5E3E461E53EA}"/>
              </a:ext>
            </a:extLst>
          </p:cNvPr>
          <p:cNvPicPr>
            <a:picLocks/>
          </p:cNvPicPr>
          <p:nvPr/>
        </p:nvPicPr>
        <p:blipFill rotWithShape="1">
          <a:blip r:embed="rId6"/>
          <a:srcRect t="17169"/>
          <a:stretch/>
        </p:blipFill>
        <p:spPr>
          <a:xfrm rot="10800000">
            <a:off x="0" y="4514170"/>
            <a:ext cx="9144000" cy="629330"/>
          </a:xfrm>
          <a:prstGeom prst="rect">
            <a:avLst/>
          </a:prstGeom>
        </p:spPr>
      </p:pic>
      <p:pic>
        <p:nvPicPr>
          <p:cNvPr id="61" name="Picture 60">
            <a:extLst>
              <a:ext uri="{FF2B5EF4-FFF2-40B4-BE49-F238E27FC236}">
                <a16:creationId xmlns:a16="http://schemas.microsoft.com/office/drawing/2014/main" id="{AED37BFE-65A4-B9D7-4FF3-683F6BE03996}"/>
              </a:ext>
            </a:extLst>
          </p:cNvPr>
          <p:cNvPicPr>
            <a:picLocks noChangeAspect="1"/>
          </p:cNvPicPr>
          <p:nvPr/>
        </p:nvPicPr>
        <p:blipFill>
          <a:blip r:embed="rId7"/>
          <a:stretch>
            <a:fillRect/>
          </a:stretch>
        </p:blipFill>
        <p:spPr>
          <a:xfrm>
            <a:off x="6869396" y="4681601"/>
            <a:ext cx="1956781" cy="294467"/>
          </a:xfrm>
          <a:prstGeom prst="rect">
            <a:avLst/>
          </a:prstGeom>
        </p:spPr>
      </p:pic>
      <p:grpSp>
        <p:nvGrpSpPr>
          <p:cNvPr id="7" name="Group 6">
            <a:extLst>
              <a:ext uri="{FF2B5EF4-FFF2-40B4-BE49-F238E27FC236}">
                <a16:creationId xmlns:a16="http://schemas.microsoft.com/office/drawing/2014/main" id="{7C4F489D-CDE2-CE62-8711-9F90E7875955}"/>
              </a:ext>
            </a:extLst>
          </p:cNvPr>
          <p:cNvGrpSpPr/>
          <p:nvPr/>
        </p:nvGrpSpPr>
        <p:grpSpPr>
          <a:xfrm>
            <a:off x="488811" y="1673795"/>
            <a:ext cx="8337366" cy="2721856"/>
            <a:chOff x="488811" y="1251335"/>
            <a:chExt cx="3915287" cy="1177954"/>
          </a:xfrm>
        </p:grpSpPr>
        <p:sp>
          <p:nvSpPr>
            <p:cNvPr id="8" name="Rounded Rectangle 8">
              <a:extLst>
                <a:ext uri="{FF2B5EF4-FFF2-40B4-BE49-F238E27FC236}">
                  <a16:creationId xmlns:a16="http://schemas.microsoft.com/office/drawing/2014/main" id="{FC78D385-BCC1-1A67-F19E-270F7827DCA3}"/>
                </a:ext>
              </a:extLst>
            </p:cNvPr>
            <p:cNvSpPr/>
            <p:nvPr/>
          </p:nvSpPr>
          <p:spPr>
            <a:xfrm>
              <a:off x="488811" y="1251335"/>
              <a:ext cx="3915287" cy="1177954"/>
            </a:xfrm>
            <a:prstGeom prst="roundRect">
              <a:avLst>
                <a:gd name="adj" fmla="val 5941"/>
              </a:avLst>
            </a:prstGeom>
            <a:solidFill>
              <a:srgbClr val="4C03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9" name="Text Placeholder 8">
              <a:extLst>
                <a:ext uri="{FF2B5EF4-FFF2-40B4-BE49-F238E27FC236}">
                  <a16:creationId xmlns:a16="http://schemas.microsoft.com/office/drawing/2014/main" id="{6F0F1865-F101-4715-E3EB-4A5B60125A3F}"/>
                </a:ext>
              </a:extLst>
            </p:cNvPr>
            <p:cNvSpPr txBox="1">
              <a:spLocks/>
            </p:cNvSpPr>
            <p:nvPr/>
          </p:nvSpPr>
          <p:spPr>
            <a:xfrm>
              <a:off x="1351982" y="1457616"/>
              <a:ext cx="2860018" cy="765393"/>
            </a:xfrm>
            <a:prstGeom prst="rect">
              <a:avLst/>
            </a:prstGeom>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600"/>
                </a:lnSpc>
                <a:buClr>
                  <a:srgbClr val="7F7F90"/>
                </a:buClr>
                <a:defRPr/>
              </a:pPr>
              <a:endParaRPr lang="en-US" sz="1600" kern="0">
                <a:solidFill>
                  <a:schemeClr val="bg1"/>
                </a:solidFill>
                <a:latin typeface="Roboto"/>
                <a:ea typeface="Roboto"/>
                <a:cs typeface="Roboto"/>
              </a:endParaRPr>
            </a:p>
          </p:txBody>
        </p:sp>
      </p:grpSp>
      <p:pic>
        <p:nvPicPr>
          <p:cNvPr id="30" name="Imagen 29" descr="Icono&#10;&#10;Descripción generada automáticamente">
            <a:extLst>
              <a:ext uri="{FF2B5EF4-FFF2-40B4-BE49-F238E27FC236}">
                <a16:creationId xmlns:a16="http://schemas.microsoft.com/office/drawing/2014/main" id="{CA3235F0-CDFB-7E46-8CCC-8F4E726FBEBC}"/>
              </a:ext>
            </a:extLst>
          </p:cNvPr>
          <p:cNvPicPr>
            <a:picLocks noChangeAspect="1"/>
          </p:cNvPicPr>
          <p:nvPr/>
        </p:nvPicPr>
        <p:blipFill>
          <a:blip r:embed="rId8"/>
          <a:stretch>
            <a:fillRect/>
          </a:stretch>
        </p:blipFill>
        <p:spPr>
          <a:xfrm rot="10800000">
            <a:off x="8463566" y="-131223"/>
            <a:ext cx="464705" cy="629331"/>
          </a:xfrm>
          <a:prstGeom prst="rect">
            <a:avLst/>
          </a:prstGeom>
        </p:spPr>
      </p:pic>
      <p:pic>
        <p:nvPicPr>
          <p:cNvPr id="5" name="Picture 4">
            <a:extLst>
              <a:ext uri="{FF2B5EF4-FFF2-40B4-BE49-F238E27FC236}">
                <a16:creationId xmlns:a16="http://schemas.microsoft.com/office/drawing/2014/main" id="{73E69522-E623-D09D-18F8-30B90D23F6D1}"/>
              </a:ext>
            </a:extLst>
          </p:cNvPr>
          <p:cNvPicPr>
            <a:picLocks noChangeAspect="1"/>
          </p:cNvPicPr>
          <p:nvPr/>
        </p:nvPicPr>
        <p:blipFill>
          <a:blip r:embed="rId9"/>
          <a:srcRect/>
          <a:stretch/>
        </p:blipFill>
        <p:spPr>
          <a:xfrm>
            <a:off x="8544441" y="194412"/>
            <a:ext cx="311290" cy="185178"/>
          </a:xfrm>
          <a:prstGeom prst="rect">
            <a:avLst/>
          </a:prstGeom>
        </p:spPr>
      </p:pic>
      <p:cxnSp>
        <p:nvCxnSpPr>
          <p:cNvPr id="23" name="Conector recto 22">
            <a:extLst>
              <a:ext uri="{FF2B5EF4-FFF2-40B4-BE49-F238E27FC236}">
                <a16:creationId xmlns:a16="http://schemas.microsoft.com/office/drawing/2014/main" id="{86116B52-0E15-917D-735B-3005F18746BA}"/>
              </a:ext>
            </a:extLst>
          </p:cNvPr>
          <p:cNvCxnSpPr>
            <a:cxnSpLocks/>
          </p:cNvCxnSpPr>
          <p:nvPr/>
        </p:nvCxnSpPr>
        <p:spPr>
          <a:xfrm flipV="1">
            <a:off x="-123426" y="3634712"/>
            <a:ext cx="0" cy="103886"/>
          </a:xfrm>
          <a:prstGeom prst="line">
            <a:avLst/>
          </a:prstGeom>
          <a:ln w="12700">
            <a:solidFill>
              <a:srgbClr val="EB2466">
                <a:alpha val="55000"/>
              </a:srgbClr>
            </a:solidFill>
          </a:ln>
        </p:spPr>
        <p:style>
          <a:lnRef idx="1">
            <a:schemeClr val="accent1"/>
          </a:lnRef>
          <a:fillRef idx="0">
            <a:schemeClr val="accent1"/>
          </a:fillRef>
          <a:effectRef idx="0">
            <a:schemeClr val="accent1"/>
          </a:effectRef>
          <a:fontRef idx="minor">
            <a:schemeClr val="tx1"/>
          </a:fontRef>
        </p:style>
      </p:cxnSp>
      <p:pic>
        <p:nvPicPr>
          <p:cNvPr id="11" name="Graphic 50">
            <a:extLst>
              <a:ext uri="{FF2B5EF4-FFF2-40B4-BE49-F238E27FC236}">
                <a16:creationId xmlns:a16="http://schemas.microsoft.com/office/drawing/2014/main" id="{8026F5BC-B868-EB35-CB22-26016AA390E0}"/>
              </a:ext>
            </a:extLst>
          </p:cNvPr>
          <p:cNvPicPr>
            <a:picLocks noChangeAspect="1"/>
          </p:cNvPicPr>
          <p:nvPr/>
        </p:nvPicPr>
        <p:blipFill>
          <a:blip r:embed="rId10"/>
          <a:srcRect/>
          <a:stretch/>
        </p:blipFill>
        <p:spPr>
          <a:xfrm>
            <a:off x="787907" y="988944"/>
            <a:ext cx="435864" cy="383560"/>
          </a:xfrm>
          <a:prstGeom prst="rect">
            <a:avLst/>
          </a:prstGeom>
        </p:spPr>
      </p:pic>
      <p:sp>
        <p:nvSpPr>
          <p:cNvPr id="3" name="CuadroTexto 3">
            <a:extLst>
              <a:ext uri="{FF2B5EF4-FFF2-40B4-BE49-F238E27FC236}">
                <a16:creationId xmlns:a16="http://schemas.microsoft.com/office/drawing/2014/main" id="{5C10DC57-C1DA-314C-5C33-6C4BB23C755A}"/>
              </a:ext>
            </a:extLst>
          </p:cNvPr>
          <p:cNvSpPr txBox="1"/>
          <p:nvPr/>
        </p:nvSpPr>
        <p:spPr>
          <a:xfrm>
            <a:off x="955835" y="1891828"/>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4" name="Text Placeholder 8">
            <a:extLst>
              <a:ext uri="{FF2B5EF4-FFF2-40B4-BE49-F238E27FC236}">
                <a16:creationId xmlns:a16="http://schemas.microsoft.com/office/drawing/2014/main" id="{C05EAA12-2AC8-7245-6DCB-98C92C662803}"/>
              </a:ext>
            </a:extLst>
          </p:cNvPr>
          <p:cNvSpPr txBox="1">
            <a:spLocks/>
          </p:cNvSpPr>
          <p:nvPr/>
        </p:nvSpPr>
        <p:spPr>
          <a:xfrm>
            <a:off x="1118710" y="1951694"/>
            <a:ext cx="7050419" cy="491464"/>
          </a:xfrm>
          <a:prstGeom prst="rect">
            <a:avLst/>
          </a:prstGeom>
          <a:noFill/>
        </p:spPr>
        <p:txBody>
          <a:bodyPr lIns="68580" tIns="34290" rIns="68580" bIns="34290" anchor="t"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bg1"/>
              </a:buClr>
              <a:buSzPct val="110000"/>
              <a:defRPr/>
            </a:pPr>
            <a:r>
              <a:rPr lang="en-US" sz="15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Creating a blueprint from coursework is similar: start by identifying the 3-12 critical, high-level topics (often based on course modules or groups of modules)</a:t>
            </a:r>
          </a:p>
        </p:txBody>
      </p:sp>
      <p:sp>
        <p:nvSpPr>
          <p:cNvPr id="6" name="CuadroTexto 3">
            <a:extLst>
              <a:ext uri="{FF2B5EF4-FFF2-40B4-BE49-F238E27FC236}">
                <a16:creationId xmlns:a16="http://schemas.microsoft.com/office/drawing/2014/main" id="{AE6ACB55-550C-D99F-E481-A0FF7884EAA2}"/>
              </a:ext>
            </a:extLst>
          </p:cNvPr>
          <p:cNvSpPr txBox="1"/>
          <p:nvPr/>
        </p:nvSpPr>
        <p:spPr>
          <a:xfrm>
            <a:off x="955835" y="3377762"/>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10" name="Text Placeholder 8">
            <a:extLst>
              <a:ext uri="{FF2B5EF4-FFF2-40B4-BE49-F238E27FC236}">
                <a16:creationId xmlns:a16="http://schemas.microsoft.com/office/drawing/2014/main" id="{B0870DFE-F5F7-3340-22A9-A5CFBA41A686}"/>
              </a:ext>
            </a:extLst>
          </p:cNvPr>
          <p:cNvSpPr txBox="1">
            <a:spLocks/>
          </p:cNvSpPr>
          <p:nvPr/>
        </p:nvSpPr>
        <p:spPr>
          <a:xfrm>
            <a:off x="1118710" y="3437628"/>
            <a:ext cx="7050419" cy="491464"/>
          </a:xfrm>
          <a:prstGeom prst="rect">
            <a:avLst/>
          </a:prstGeom>
          <a:noFill/>
        </p:spPr>
        <p:txBody>
          <a:bodyPr lIns="68580" tIns="34290" rIns="68580" bIns="34290" anchor="ctr"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bg1"/>
              </a:buClr>
              <a:buSzPct val="110000"/>
              <a:defRPr/>
            </a:pPr>
            <a:r>
              <a:rPr lang="en-US" sz="15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Decide on the total number of questions, type of questions (e.g., four-option multiple-choice vs. five-option chose 2 multiple-selection), and other details</a:t>
            </a:r>
          </a:p>
        </p:txBody>
      </p:sp>
      <p:sp>
        <p:nvSpPr>
          <p:cNvPr id="12" name="CuadroTexto 3">
            <a:extLst>
              <a:ext uri="{FF2B5EF4-FFF2-40B4-BE49-F238E27FC236}">
                <a16:creationId xmlns:a16="http://schemas.microsoft.com/office/drawing/2014/main" id="{06911300-ED3D-65A3-E350-C5F7910DA5BD}"/>
              </a:ext>
            </a:extLst>
          </p:cNvPr>
          <p:cNvSpPr txBox="1"/>
          <p:nvPr/>
        </p:nvSpPr>
        <p:spPr>
          <a:xfrm>
            <a:off x="940997" y="2614206"/>
            <a:ext cx="92869" cy="400110"/>
          </a:xfrm>
          <a:prstGeom prst="rect">
            <a:avLst/>
          </a:prstGeom>
          <a:noFill/>
        </p:spPr>
        <p:txBody>
          <a:bodyPr wrap="square" rtlCol="0" anchor="ctr">
            <a:spAutoFit/>
          </a:bodyPr>
          <a:lstStyle/>
          <a:p>
            <a:pPr algn="ctr"/>
            <a:r>
              <a:rPr lang="en-US" sz="2000" kern="0">
                <a:solidFill>
                  <a:srgbClr val="EB2466"/>
                </a:solidFill>
                <a:latin typeface="Roboto Light" panose="02000000000000000000" pitchFamily="2" charset="0"/>
                <a:ea typeface="Roboto Light" panose="02000000000000000000" pitchFamily="2" charset="0"/>
                <a:cs typeface="Roboto Light" panose="020F0502020204030204" pitchFamily="2" charset="0"/>
              </a:rPr>
              <a:t>•</a:t>
            </a:r>
            <a:endParaRPr lang="es-PY" sz="2000"/>
          </a:p>
        </p:txBody>
      </p:sp>
      <p:sp>
        <p:nvSpPr>
          <p:cNvPr id="13" name="Text Placeholder 8">
            <a:extLst>
              <a:ext uri="{FF2B5EF4-FFF2-40B4-BE49-F238E27FC236}">
                <a16:creationId xmlns:a16="http://schemas.microsoft.com/office/drawing/2014/main" id="{7C7FED72-E9BD-100B-7737-7B7AF3ABB21F}"/>
              </a:ext>
            </a:extLst>
          </p:cNvPr>
          <p:cNvSpPr txBox="1">
            <a:spLocks/>
          </p:cNvSpPr>
          <p:nvPr/>
        </p:nvSpPr>
        <p:spPr>
          <a:xfrm>
            <a:off x="1103872" y="2674072"/>
            <a:ext cx="7050419" cy="491464"/>
          </a:xfrm>
          <a:prstGeom prst="rect">
            <a:avLst/>
          </a:prstGeom>
          <a:noFill/>
        </p:spPr>
        <p:txBody>
          <a:bodyPr lIns="68580" tIns="34290" rIns="68580" bIns="34290" anchor="t" anchorCtr="0"/>
          <a:lst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867" b="0" i="0">
                <a:solidFill>
                  <a:srgbClr val="000000"/>
                </a:solidFill>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bg1"/>
              </a:buClr>
              <a:buSzPct val="110000"/>
              <a:defRPr/>
            </a:pPr>
            <a:r>
              <a:rPr lang="en-US" sz="1500" kern="0" dirty="0">
                <a:solidFill>
                  <a:schemeClr val="bg1"/>
                </a:solidFill>
                <a:latin typeface="Roboto Light" panose="02000000000000000000" pitchFamily="2" charset="0"/>
                <a:ea typeface="Roboto Light" panose="02000000000000000000" pitchFamily="2" charset="0"/>
                <a:cs typeface="Roboto Light" panose="020F0502020204030204" pitchFamily="2" charset="0"/>
              </a:rPr>
              <a:t>Then determine the importance weight for each topic and subtopic (ideally, based on screen or pages of content in the course/learning materials)</a:t>
            </a:r>
          </a:p>
        </p:txBody>
      </p:sp>
      <p:pic>
        <p:nvPicPr>
          <p:cNvPr id="15" name="slide8">
            <a:hlinkClick r:id="" action="ppaction://media"/>
            <a:extLst>
              <a:ext uri="{FF2B5EF4-FFF2-40B4-BE49-F238E27FC236}">
                <a16:creationId xmlns:a16="http://schemas.microsoft.com/office/drawing/2014/main" id="{365C3109-0722-4491-FBBE-9AE7296C4CB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2193447890"/>
      </p:ext>
    </p:extLst>
  </p:cSld>
  <p:clrMapOvr>
    <a:masterClrMapping/>
  </p:clrMapOvr>
  <p:transition advTm="90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87" fill="hold"/>
                                        <p:tgtEl>
                                          <p:spTgt spid="15"/>
                                        </p:tgtEl>
                                      </p:cBhvr>
                                    </p:cmd>
                                  </p:childTnLst>
                                </p:cTn>
                              </p:par>
                              <p:par>
                                <p:cTn id="7" presetID="2" presetClass="entr" presetSubtype="4" fill="hold" nodeType="withEffect">
                                  <p:stCondLst>
                                    <p:cond delay="8000"/>
                                  </p:stCondLst>
                                  <p:childTnLst>
                                    <p:set>
                                      <p:cBhvr>
                                        <p:cTn id="8" dur="1" fill="hold">
                                          <p:stCondLst>
                                            <p:cond delay="0"/>
                                          </p:stCondLst>
                                        </p:cTn>
                                        <p:tgtEl>
                                          <p:spTgt spid="4">
                                            <p:txEl>
                                              <p:pRg st="0" end="0"/>
                                            </p:txEl>
                                          </p:spTgt>
                                        </p:tgtEl>
                                        <p:attrNameLst>
                                          <p:attrName>style.visibility</p:attrName>
                                        </p:attrNameLst>
                                      </p:cBhvr>
                                      <p:to>
                                        <p:strVal val="visible"/>
                                      </p:to>
                                    </p:set>
                                    <p:anim calcmode="lin" valueType="num">
                                      <p:cBhvr additive="base">
                                        <p:cTn id="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700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6000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6|8.5|21.6|11.1"/>
</p:tagLst>
</file>

<file path=ppt/tags/tag10.xml><?xml version="1.0" encoding="utf-8"?>
<p:tagLst xmlns:a="http://schemas.openxmlformats.org/drawingml/2006/main" xmlns:r="http://schemas.openxmlformats.org/officeDocument/2006/relationships" xmlns:p="http://schemas.openxmlformats.org/presentationml/2006/main">
  <p:tag name="TIMING" val="|17.6|8.5|21.6|11.1"/>
</p:tagLst>
</file>

<file path=ppt/tags/tag11.xml><?xml version="1.0" encoding="utf-8"?>
<p:tagLst xmlns:a="http://schemas.openxmlformats.org/drawingml/2006/main" xmlns:r="http://schemas.openxmlformats.org/officeDocument/2006/relationships" xmlns:p="http://schemas.openxmlformats.org/presentationml/2006/main">
  <p:tag name="TIMING" val="|17.6|8.5|21.6|11.1"/>
</p:tagLst>
</file>

<file path=ppt/tags/tag12.xml><?xml version="1.0" encoding="utf-8"?>
<p:tagLst xmlns:a="http://schemas.openxmlformats.org/drawingml/2006/main" xmlns:r="http://schemas.openxmlformats.org/officeDocument/2006/relationships" xmlns:p="http://schemas.openxmlformats.org/presentationml/2006/main">
  <p:tag name="TIMING" val="|17.6|8.5|21.6|11.1"/>
</p:tagLst>
</file>

<file path=ppt/tags/tag13.xml><?xml version="1.0" encoding="utf-8"?>
<p:tagLst xmlns:a="http://schemas.openxmlformats.org/drawingml/2006/main" xmlns:r="http://schemas.openxmlformats.org/officeDocument/2006/relationships" xmlns:p="http://schemas.openxmlformats.org/presentationml/2006/main">
  <p:tag name="TIMING" val="|17.6|8.5|21.6|11.1"/>
</p:tagLst>
</file>

<file path=ppt/tags/tag14.xml><?xml version="1.0" encoding="utf-8"?>
<p:tagLst xmlns:a="http://schemas.openxmlformats.org/drawingml/2006/main" xmlns:r="http://schemas.openxmlformats.org/officeDocument/2006/relationships" xmlns:p="http://schemas.openxmlformats.org/presentationml/2006/main">
  <p:tag name="TIMING" val="|17.6|8.5|21.6|11.1"/>
</p:tagLst>
</file>

<file path=ppt/tags/tag15.xml><?xml version="1.0" encoding="utf-8"?>
<p:tagLst xmlns:a="http://schemas.openxmlformats.org/drawingml/2006/main" xmlns:r="http://schemas.openxmlformats.org/officeDocument/2006/relationships" xmlns:p="http://schemas.openxmlformats.org/presentationml/2006/main">
  <p:tag name="TIMING" val="|17.6|8.5|21.6|11.1"/>
</p:tagLst>
</file>

<file path=ppt/tags/tag16.xml><?xml version="1.0" encoding="utf-8"?>
<p:tagLst xmlns:a="http://schemas.openxmlformats.org/drawingml/2006/main" xmlns:r="http://schemas.openxmlformats.org/officeDocument/2006/relationships" xmlns:p="http://schemas.openxmlformats.org/presentationml/2006/main">
  <p:tag name="TIMING" val="|17.6|8.5|21.6|11.1"/>
</p:tagLst>
</file>

<file path=ppt/tags/tag17.xml><?xml version="1.0" encoding="utf-8"?>
<p:tagLst xmlns:a="http://schemas.openxmlformats.org/drawingml/2006/main" xmlns:r="http://schemas.openxmlformats.org/officeDocument/2006/relationships" xmlns:p="http://schemas.openxmlformats.org/presentationml/2006/main">
  <p:tag name="TIMING" val="|17.6|8.5|21.6|11.1"/>
</p:tagLst>
</file>

<file path=ppt/tags/tag2.xml><?xml version="1.0" encoding="utf-8"?>
<p:tagLst xmlns:a="http://schemas.openxmlformats.org/drawingml/2006/main" xmlns:r="http://schemas.openxmlformats.org/officeDocument/2006/relationships" xmlns:p="http://schemas.openxmlformats.org/presentationml/2006/main">
  <p:tag name="TIMING" val="|17.6|8.5|21.6|11.1"/>
</p:tagLst>
</file>

<file path=ppt/tags/tag3.xml><?xml version="1.0" encoding="utf-8"?>
<p:tagLst xmlns:a="http://schemas.openxmlformats.org/drawingml/2006/main" xmlns:r="http://schemas.openxmlformats.org/officeDocument/2006/relationships" xmlns:p="http://schemas.openxmlformats.org/presentationml/2006/main">
  <p:tag name="TIMING" val="|17.6|8.5|21.6|11.1"/>
</p:tagLst>
</file>

<file path=ppt/tags/tag4.xml><?xml version="1.0" encoding="utf-8"?>
<p:tagLst xmlns:a="http://schemas.openxmlformats.org/drawingml/2006/main" xmlns:r="http://schemas.openxmlformats.org/officeDocument/2006/relationships" xmlns:p="http://schemas.openxmlformats.org/presentationml/2006/main">
  <p:tag name="TIMING" val="|17.6|8.5|21.6|11.1"/>
</p:tagLst>
</file>

<file path=ppt/tags/tag5.xml><?xml version="1.0" encoding="utf-8"?>
<p:tagLst xmlns:a="http://schemas.openxmlformats.org/drawingml/2006/main" xmlns:r="http://schemas.openxmlformats.org/officeDocument/2006/relationships" xmlns:p="http://schemas.openxmlformats.org/presentationml/2006/main">
  <p:tag name="TIMING" val="|17.6|8.5|21.6|11.1"/>
</p:tagLst>
</file>

<file path=ppt/tags/tag6.xml><?xml version="1.0" encoding="utf-8"?>
<p:tagLst xmlns:a="http://schemas.openxmlformats.org/drawingml/2006/main" xmlns:r="http://schemas.openxmlformats.org/officeDocument/2006/relationships" xmlns:p="http://schemas.openxmlformats.org/presentationml/2006/main">
  <p:tag name="TIMING" val="|17.6|8.5|21.6|11.1"/>
</p:tagLst>
</file>

<file path=ppt/tags/tag7.xml><?xml version="1.0" encoding="utf-8"?>
<p:tagLst xmlns:a="http://schemas.openxmlformats.org/drawingml/2006/main" xmlns:r="http://schemas.openxmlformats.org/officeDocument/2006/relationships" xmlns:p="http://schemas.openxmlformats.org/presentationml/2006/main">
  <p:tag name="TIMING" val="|17.6|8.5|21.6|11.1"/>
</p:tagLst>
</file>

<file path=ppt/tags/tag8.xml><?xml version="1.0" encoding="utf-8"?>
<p:tagLst xmlns:a="http://schemas.openxmlformats.org/drawingml/2006/main" xmlns:r="http://schemas.openxmlformats.org/officeDocument/2006/relationships" xmlns:p="http://schemas.openxmlformats.org/presentationml/2006/main">
  <p:tag name="TIMING" val="|17.6|8.5|21.6|11.1"/>
</p:tagLst>
</file>

<file path=ppt/tags/tag9.xml><?xml version="1.0" encoding="utf-8"?>
<p:tagLst xmlns:a="http://schemas.openxmlformats.org/drawingml/2006/main" xmlns:r="http://schemas.openxmlformats.org/officeDocument/2006/relationships" xmlns:p="http://schemas.openxmlformats.org/presentationml/2006/main">
  <p:tag name="TIMING" val="|17.6|8.5|21.6|11.1"/>
</p:tagLst>
</file>

<file path=ppt/theme/theme1.xml><?xml version="1.0" encoding="utf-8"?>
<a:theme xmlns:a="http://schemas.openxmlformats.org/drawingml/2006/main" name="Gremio template">
  <a:themeElements>
    <a:clrScheme name="Certiverse University Video">
      <a:dk1>
        <a:srgbClr val="4C0299"/>
      </a:dk1>
      <a:lt1>
        <a:srgbClr val="FFFFFF"/>
      </a:lt1>
      <a:dk2>
        <a:srgbClr val="4C0299"/>
      </a:dk2>
      <a:lt2>
        <a:srgbClr val="F5FAFF"/>
      </a:lt2>
      <a:accent1>
        <a:srgbClr val="6C73FF"/>
      </a:accent1>
      <a:accent2>
        <a:srgbClr val="F1F4FB"/>
      </a:accent2>
      <a:accent3>
        <a:srgbClr val="DEE1E5"/>
      </a:accent3>
      <a:accent4>
        <a:srgbClr val="57275B"/>
      </a:accent4>
      <a:accent5>
        <a:srgbClr val="00BAD9"/>
      </a:accent5>
      <a:accent6>
        <a:srgbClr val="19C1A7"/>
      </a:accent6>
      <a:hlink>
        <a:srgbClr val="A1AFFF"/>
      </a:hlink>
      <a:folHlink>
        <a:srgbClr val="6C7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U-101 Lesson Template" id="{358F5CFF-1DE7-854D-B781-554AB0782136}" vid="{B10D8368-F48F-114C-A938-838C49837EE5}"/>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0C5C1AE8C1C64FB3CA5999536891AD" ma:contentTypeVersion="19" ma:contentTypeDescription="Create a new document." ma:contentTypeScope="" ma:versionID="9e398e060ca22240736111a0b218c1a3">
  <xsd:schema xmlns:xsd="http://www.w3.org/2001/XMLSchema" xmlns:xs="http://www.w3.org/2001/XMLSchema" xmlns:p="http://schemas.microsoft.com/office/2006/metadata/properties" xmlns:ns2="f5b86d92-e064-4d6c-b6e1-10ab5c191e56" xmlns:ns3="dcc65bc8-7702-4032-939e-ae34231f2842" targetNamespace="http://schemas.microsoft.com/office/2006/metadata/properties" ma:root="true" ma:fieldsID="68ac45cb42c99226bd3049bcfa38372e" ns2:_="" ns3:_="">
    <xsd:import namespace="f5b86d92-e064-4d6c-b6e1-10ab5c191e56"/>
    <xsd:import namespace="dcc65bc8-7702-4032-939e-ae34231f284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lcf76f155ced4ddcb4097134ff3c332f" minOccurs="0"/>
                <xsd:element ref="ns2:TaxCatchAll" minOccurs="0"/>
                <xsd:element ref="ns3:filesiz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b86d92-e064-4d6c-b6e1-10ab5c191e5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9aba8be-158b-43dd-9066-719e65a49184}" ma:internalName="TaxCatchAll" ma:showField="CatchAllData" ma:web="f5b86d92-e064-4d6c-b6e1-10ab5c191e5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c65bc8-7702-4032-939e-ae34231f284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aaf2ef-8462-4274-ad3f-8770b519f9fc" ma:termSetId="09814cd3-568e-fe90-9814-8d621ff8fb84" ma:anchorId="fba54fb3-c3e1-fe81-a776-ca4b69148c4d" ma:open="true" ma:isKeyword="false">
      <xsd:complexType>
        <xsd:sequence>
          <xsd:element ref="pc:Terms" minOccurs="0" maxOccurs="1"/>
        </xsd:sequence>
      </xsd:complexType>
    </xsd:element>
    <xsd:element name="filesize" ma:index="24" nillable="true" ma:displayName="filesize" ma:internalName="filesize">
      <xsd:simpleType>
        <xsd:restriction base="dms:Text">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5b86d92-e064-4d6c-b6e1-10ab5c191e56" xsi:nil="true"/>
    <lcf76f155ced4ddcb4097134ff3c332f xmlns="dcc65bc8-7702-4032-939e-ae34231f2842">
      <Terms xmlns="http://schemas.microsoft.com/office/infopath/2007/PartnerControls"/>
    </lcf76f155ced4ddcb4097134ff3c332f>
    <filesize xmlns="dcc65bc8-7702-4032-939e-ae34231f2842" xsi:nil="true"/>
  </documentManagement>
</p:properties>
</file>

<file path=customXml/itemProps1.xml><?xml version="1.0" encoding="utf-8"?>
<ds:datastoreItem xmlns:ds="http://schemas.openxmlformats.org/officeDocument/2006/customXml" ds:itemID="{958C3710-B014-4CAE-A99E-EE46CD99D33B}">
  <ds:schemaRefs>
    <ds:schemaRef ds:uri="http://schemas.microsoft.com/sharepoint/v3/contenttype/forms"/>
  </ds:schemaRefs>
</ds:datastoreItem>
</file>

<file path=customXml/itemProps2.xml><?xml version="1.0" encoding="utf-8"?>
<ds:datastoreItem xmlns:ds="http://schemas.openxmlformats.org/officeDocument/2006/customXml" ds:itemID="{BBFE5B91-24A8-4EF3-B062-AA7AA647F9FE}">
  <ds:schemaRefs>
    <ds:schemaRef ds:uri="dcc65bc8-7702-4032-939e-ae34231f2842"/>
    <ds:schemaRef ds:uri="f5b86d92-e064-4d6c-b6e1-10ab5c191e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F834B9-B3E0-498A-95F0-2A1C0C478292}">
  <ds:schemaRefs>
    <ds:schemaRef ds:uri="http://purl.org/dc/dcmitype/"/>
    <ds:schemaRef ds:uri="http://purl.org/dc/terms/"/>
    <ds:schemaRef ds:uri="http://schemas.microsoft.com/office/2006/documentManagement/types"/>
    <ds:schemaRef ds:uri="http://schemas.microsoft.com/office/infopath/2007/PartnerControls"/>
    <ds:schemaRef ds:uri="dcc65bc8-7702-4032-939e-ae34231f2842"/>
    <ds:schemaRef ds:uri="http://purl.org/dc/elements/1.1/"/>
    <ds:schemaRef ds:uri="http://schemas.openxmlformats.org/package/2006/metadata/core-properties"/>
    <ds:schemaRef ds:uri="f5b86d92-e064-4d6c-b6e1-10ab5c191e5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CU-101 Lesson Template</Template>
  <TotalTime>44</TotalTime>
  <Words>4099</Words>
  <Application>Microsoft Macintosh PowerPoint</Application>
  <PresentationFormat>On-screen Show (16:9)</PresentationFormat>
  <Paragraphs>332</Paragraphs>
  <Slides>19</Slides>
  <Notes>19</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Raleway SemiBold</vt:lpstr>
      <vt:lpstr>Calibri Light</vt:lpstr>
      <vt:lpstr>Roboto Light</vt:lpstr>
      <vt:lpstr>Arial</vt:lpstr>
      <vt:lpstr>Raleway</vt:lpstr>
      <vt:lpstr>Raleway Light</vt:lpstr>
      <vt:lpstr>Roboto Black</vt:lpstr>
      <vt:lpstr>Roboto</vt:lpstr>
      <vt:lpstr>Wingdings</vt:lpstr>
      <vt:lpstr>Roboto Medium</vt:lpstr>
      <vt:lpstr>Raleway Medium</vt:lpstr>
      <vt:lpstr>Gremio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Alejandra Morales</dc:creator>
  <cp:lastModifiedBy>Andria Brown</cp:lastModifiedBy>
  <cp:revision>4</cp:revision>
  <dcterms:created xsi:type="dcterms:W3CDTF">2024-05-27T16:01:13Z</dcterms:created>
  <dcterms:modified xsi:type="dcterms:W3CDTF">2024-06-12T19:17:49Z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0x0101008D0C5C1AE8C1C64FB3CA5999536891AD</vt:lpwstr>
  </property>
  <property fmtid="{D5CDD505-2E9C-101B-9397-08002B2CF9AE}" pid="3" name="MediaServiceImageTags">
    <vt:lpwstr/>
  </property>
</Properties>
</file>